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2" r:id="rId1"/>
    <p:sldMasterId id="2147483711" r:id="rId2"/>
    <p:sldMasterId id="2147483720" r:id="rId3"/>
  </p:sldMasterIdLst>
  <p:notesMasterIdLst>
    <p:notesMasterId r:id="rId62"/>
  </p:notesMasterIdLst>
  <p:sldIdLst>
    <p:sldId id="2273" r:id="rId4"/>
    <p:sldId id="2274" r:id="rId5"/>
    <p:sldId id="2275" r:id="rId6"/>
    <p:sldId id="2276" r:id="rId7"/>
    <p:sldId id="1505" r:id="rId8"/>
    <p:sldId id="2277" r:id="rId9"/>
    <p:sldId id="2252" r:id="rId10"/>
    <p:sldId id="2278" r:id="rId11"/>
    <p:sldId id="2253" r:id="rId12"/>
    <p:sldId id="2257" r:id="rId13"/>
    <p:sldId id="2254" r:id="rId14"/>
    <p:sldId id="2279" r:id="rId15"/>
    <p:sldId id="2256" r:id="rId16"/>
    <p:sldId id="2280" r:id="rId17"/>
    <p:sldId id="1430" r:id="rId18"/>
    <p:sldId id="1503" r:id="rId19"/>
    <p:sldId id="2281" r:id="rId20"/>
    <p:sldId id="1515" r:id="rId21"/>
    <p:sldId id="1516" r:id="rId22"/>
    <p:sldId id="2282" r:id="rId23"/>
    <p:sldId id="1508" r:id="rId24"/>
    <p:sldId id="1517" r:id="rId25"/>
    <p:sldId id="2283" r:id="rId26"/>
    <p:sldId id="2263" r:id="rId27"/>
    <p:sldId id="1504" r:id="rId28"/>
    <p:sldId id="1518" r:id="rId29"/>
    <p:sldId id="1736" r:id="rId30"/>
    <p:sldId id="2284" r:id="rId31"/>
    <p:sldId id="360" r:id="rId32"/>
    <p:sldId id="446" r:id="rId33"/>
    <p:sldId id="1844" r:id="rId34"/>
    <p:sldId id="361" r:id="rId35"/>
    <p:sldId id="364" r:id="rId36"/>
    <p:sldId id="2285" r:id="rId37"/>
    <p:sldId id="441" r:id="rId38"/>
    <p:sldId id="2286" r:id="rId39"/>
    <p:sldId id="1749" r:id="rId40"/>
    <p:sldId id="2287" r:id="rId41"/>
    <p:sldId id="451" r:id="rId42"/>
    <p:sldId id="453" r:id="rId43"/>
    <p:sldId id="1748" r:id="rId44"/>
    <p:sldId id="2288" r:id="rId45"/>
    <p:sldId id="625" r:id="rId46"/>
    <p:sldId id="1744" r:id="rId47"/>
    <p:sldId id="2289" r:id="rId48"/>
    <p:sldId id="1821" r:id="rId49"/>
    <p:sldId id="1746" r:id="rId50"/>
    <p:sldId id="1825" r:id="rId51"/>
    <p:sldId id="2290" r:id="rId52"/>
    <p:sldId id="1826" r:id="rId53"/>
    <p:sldId id="1829" r:id="rId54"/>
    <p:sldId id="1830" r:id="rId55"/>
    <p:sldId id="1831" r:id="rId56"/>
    <p:sldId id="2291" r:id="rId57"/>
    <p:sldId id="1834" r:id="rId58"/>
    <p:sldId id="1833" r:id="rId59"/>
    <p:sldId id="792" r:id="rId60"/>
    <p:sldId id="2292" r:id="rId61"/>
  </p:sldIdLst>
  <p:sldSz cx="9902825" cy="6858000"/>
  <p:notesSz cx="6858000" cy="9144000"/>
  <p:embeddedFontLst>
    <p:embeddedFont>
      <p:font typeface="-윤고딕330" panose="02030504000101010101" pitchFamily="18" charset="-127"/>
      <p:regular r:id="rId63"/>
    </p:embeddedFont>
    <p:embeddedFont>
      <p:font typeface="맑은 고딕" panose="020B0503020000020004" pitchFamily="34" charset="-127"/>
      <p:regular r:id="rId64"/>
      <p:bold r:id="rId65"/>
    </p:embeddedFont>
    <p:embeddedFont>
      <p:font typeface="Aharoni" panose="02010803020104030203" pitchFamily="2" charset="-79"/>
      <p:bold r:id="rId66"/>
    </p:embeddedFont>
    <p:embeddedFont>
      <p:font typeface="Calibri" panose="020F0502020204030204" pitchFamily="34" charset="0"/>
      <p:regular r:id="rId67"/>
      <p:bold r:id="rId68"/>
      <p:italic r:id="rId69"/>
      <p:boldItalic r:id="rId70"/>
    </p:embeddedFont>
    <p:embeddedFont>
      <p:font typeface="iCiel Samsung Sharp Sans Bold" pitchFamily="2" charset="77"/>
      <p:bold r:id="rId71"/>
    </p:embeddedFont>
    <p:embeddedFont>
      <p:font typeface="iCiel Samsung Sharp Sans Medium" pitchFamily="2" charset="77"/>
      <p:bold r:id="rId72"/>
    </p:embeddedFont>
    <p:embeddedFont>
      <p:font typeface="iCiel Samsung Sharp Sans Regular" pitchFamily="2" charset="77"/>
      <p:bold r:id="rId73"/>
    </p:embeddedFont>
    <p:embeddedFont>
      <p:font typeface="KoPub돋움체 Bold" panose="02020603020101020101" pitchFamily="18" charset="-127"/>
      <p:regular r:id="rId74"/>
      <p:bold r:id="rId75"/>
      <p:italic r:id="rId76"/>
      <p:boldItalic r:id="rId77"/>
    </p:embeddedFont>
    <p:embeddedFont>
      <p:font typeface="SamsungOne 400" panose="020B0503030303020204" pitchFamily="34" charset="0"/>
      <p:regular r:id="rId78"/>
    </p:embeddedFont>
    <p:embeddedFont>
      <p:font typeface="SamsungOne-400" panose="020B0503030303020204" pitchFamily="34" charset="0"/>
      <p:regular r:id="rId79"/>
    </p:embeddedFont>
    <p:embeddedFont>
      <p:font typeface="SamsungOne-400" panose="020B0503030303020204" pitchFamily="34" charset="0"/>
      <p:regular r:id="rId79"/>
    </p:embeddedFont>
    <p:embeddedFont>
      <p:font typeface="SamsungOne-700" panose="020B0503030303020204" pitchFamily="34" charset="0"/>
      <p:bold r:id="rId8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769BEC3-62CA-4DA2-9FEC-A787ED9DBC0D}">
          <p14:sldIdLst>
            <p14:sldId id="2273"/>
            <p14:sldId id="2274"/>
            <p14:sldId id="2275"/>
          </p14:sldIdLst>
        </p14:section>
        <p14:section name="Unit 1" id="{A07D704B-C1B0-4DC1-8864-31B2F66A1E92}">
          <p14:sldIdLst>
            <p14:sldId id="2276"/>
            <p14:sldId id="1505"/>
            <p14:sldId id="2277"/>
            <p14:sldId id="2252"/>
            <p14:sldId id="2278"/>
            <p14:sldId id="2253"/>
            <p14:sldId id="2257"/>
            <p14:sldId id="2254"/>
            <p14:sldId id="2279"/>
            <p14:sldId id="2256"/>
          </p14:sldIdLst>
        </p14:section>
        <p14:section name="Unit 2" id="{AC022B0F-473F-486C-A0DF-026AF016C3B8}">
          <p14:sldIdLst>
            <p14:sldId id="2280"/>
            <p14:sldId id="1430"/>
            <p14:sldId id="1503"/>
            <p14:sldId id="2281"/>
            <p14:sldId id="1515"/>
            <p14:sldId id="1516"/>
            <p14:sldId id="2282"/>
            <p14:sldId id="1508"/>
            <p14:sldId id="1517"/>
            <p14:sldId id="2283"/>
            <p14:sldId id="2263"/>
            <p14:sldId id="1504"/>
            <p14:sldId id="1518"/>
            <p14:sldId id="1736"/>
          </p14:sldIdLst>
        </p14:section>
        <p14:section name="Unit 3" id="{D5542996-FC8C-49C9-80FB-6566B9D90085}">
          <p14:sldIdLst>
            <p14:sldId id="2284"/>
            <p14:sldId id="360"/>
            <p14:sldId id="446"/>
            <p14:sldId id="1844"/>
            <p14:sldId id="361"/>
            <p14:sldId id="364"/>
            <p14:sldId id="2285"/>
            <p14:sldId id="441"/>
            <p14:sldId id="2286"/>
            <p14:sldId id="1749"/>
            <p14:sldId id="2287"/>
            <p14:sldId id="451"/>
            <p14:sldId id="453"/>
            <p14:sldId id="1748"/>
          </p14:sldIdLst>
        </p14:section>
        <p14:section name="Unit 4" id="{418754BF-D5B8-4488-B3DA-B0239EF0CBE6}">
          <p14:sldIdLst>
            <p14:sldId id="2288"/>
            <p14:sldId id="625"/>
            <p14:sldId id="1744"/>
            <p14:sldId id="2289"/>
            <p14:sldId id="1821"/>
            <p14:sldId id="1746"/>
            <p14:sldId id="1825"/>
            <p14:sldId id="2290"/>
            <p14:sldId id="1826"/>
            <p14:sldId id="1829"/>
            <p14:sldId id="1830"/>
            <p14:sldId id="1831"/>
          </p14:sldIdLst>
        </p14:section>
        <p14:section name="Unit 5" id="{BA107EBF-64FA-49B8-AA80-A9CDBA422A77}">
          <p14:sldIdLst>
            <p14:sldId id="2291"/>
            <p14:sldId id="1834"/>
            <p14:sldId id="1833"/>
            <p14:sldId id="792"/>
            <p14:sldId id="2292"/>
          </p14:sldIdLst>
        </p14:section>
      </p14:sectionLst>
    </p:ext>
    <p:ext uri="{EFAFB233-063F-42B5-8137-9DF3F51BA10A}">
      <p15:sldGuideLst xmlns:p15="http://schemas.microsoft.com/office/powerpoint/2012/main">
        <p15:guide id="1" orient="horz" pos="1162" userDrawn="1">
          <p15:clr>
            <a:srgbClr val="A4A3A4"/>
          </p15:clr>
        </p15:guide>
        <p15:guide id="3" pos="5886" userDrawn="1">
          <p15:clr>
            <a:srgbClr val="A4A3A4"/>
          </p15:clr>
        </p15:guide>
        <p15:guide id="6" orient="horz" pos="85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rim Bae" initials="KB" lastIdx="1" clrIdx="0">
    <p:extLst>
      <p:ext uri="{19B8F6BF-5375-455C-9EA6-DF929625EA0E}">
        <p15:presenceInfo xmlns:p15="http://schemas.microsoft.com/office/powerpoint/2012/main" userId="S::kirimbae@kr.ibm.com::df3b8980-5644-4d9e-a5fe-bb0e3feda4a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D9D9D9"/>
    <a:srgbClr val="7F7F7F"/>
    <a:srgbClr val="193EB0"/>
    <a:srgbClr val="FFFF66"/>
    <a:srgbClr val="0033CC"/>
    <a:srgbClr val="F0F5D0"/>
    <a:srgbClr val="000099"/>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68" autoAdjust="0"/>
    <p:restoredTop sz="94737" autoAdjust="0"/>
  </p:normalViewPr>
  <p:slideViewPr>
    <p:cSldViewPr snapToGrid="0">
      <p:cViewPr varScale="1">
        <p:scale>
          <a:sx n="156" d="100"/>
          <a:sy n="156" d="100"/>
        </p:scale>
        <p:origin x="1288" y="176"/>
      </p:cViewPr>
      <p:guideLst>
        <p:guide orient="horz" pos="1162"/>
        <p:guide pos="5886"/>
        <p:guide orient="horz" pos="859"/>
      </p:guideLst>
    </p:cSldViewPr>
  </p:slideViewPr>
  <p:notesTextViewPr>
    <p:cViewPr>
      <p:scale>
        <a:sx n="100" d="100"/>
        <a:sy n="100" d="100"/>
      </p:scale>
      <p:origin x="0" y="0"/>
    </p:cViewPr>
  </p:notesTextViewPr>
  <p:sorterViewPr>
    <p:cViewPr>
      <p:scale>
        <a:sx n="200" d="100"/>
        <a:sy n="200" d="100"/>
      </p:scale>
      <p:origin x="0" y="0"/>
    </p:cViewPr>
  </p:sorterViewPr>
  <p:notesViewPr>
    <p:cSldViewPr snapToGrid="0">
      <p:cViewPr varScale="1">
        <p:scale>
          <a:sx n="86" d="100"/>
          <a:sy n="86" d="100"/>
        </p:scale>
        <p:origin x="3864"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5.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4.fntdata"/><Relationship Id="rId7" Type="http://schemas.openxmlformats.org/officeDocument/2006/relationships/slide" Target="slides/slide4.xml"/><Relationship Id="rId71" Type="http://schemas.openxmlformats.org/officeDocument/2006/relationships/font" Target="fonts/font9.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4.fntdata"/><Relationship Id="rId61" Type="http://schemas.openxmlformats.org/officeDocument/2006/relationships/slide" Target="slides/slide58.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FE20AE-756D-49A2-8779-4A127729637D}" type="datetimeFigureOut">
              <a:rPr lang="ko-KR" altLang="en-US" smtClean="0"/>
              <a:t>2023. 1. 6.</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1CC976-58EF-4DED-88FF-97DD4684D6CE}" type="slidenum">
              <a:rPr lang="ko-KR" altLang="en-US" smtClean="0"/>
              <a:t>‹#›</a:t>
            </a:fld>
            <a:endParaRPr lang="ko-KR" altLang="en-US"/>
          </a:p>
        </p:txBody>
      </p:sp>
    </p:spTree>
    <p:extLst>
      <p:ext uri="{BB962C8B-B14F-4D97-AF65-F5344CB8AC3E}">
        <p14:creationId xmlns:p14="http://schemas.microsoft.com/office/powerpoint/2010/main" val="219801390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acoo.com/templates/basic-website-wirefram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fluidui.com/fluidui-screen-software-too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69900" y="496888"/>
            <a:ext cx="6015038" cy="4165600"/>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400" panose="02020603020101020101" pitchFamily="18" charset="-127"/>
                <a:ea typeface="SamsungOne-400"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a:ln>
                <a:noFill/>
              </a:ln>
              <a:solidFill>
                <a:prstClr val="black"/>
              </a:solidFill>
              <a:effectLst/>
              <a:uLnTx/>
              <a:uFillTx/>
              <a:latin typeface="SamsungOne-400" panose="02020603020101020101" pitchFamily="18" charset="-127"/>
              <a:ea typeface="SamsungOne-400" panose="02020603020101020101" pitchFamily="18" charset="-127"/>
              <a:cs typeface="+mn-cs"/>
            </a:endParaRPr>
          </a:p>
        </p:txBody>
      </p:sp>
    </p:spTree>
    <p:extLst>
      <p:ext uri="{BB962C8B-B14F-4D97-AF65-F5344CB8AC3E}">
        <p14:creationId xmlns:p14="http://schemas.microsoft.com/office/powerpoint/2010/main" val="340304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20</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727743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23</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928591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353664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Wingdings" panose="05000000000000000000" pitchFamily="2" charset="2"/>
              <a:buNone/>
            </a:pPr>
            <a:endParaRPr lang="ko-KR" altLang="en-US" dirty="0"/>
          </a:p>
        </p:txBody>
      </p:sp>
      <p:sp>
        <p:nvSpPr>
          <p:cNvPr id="4" name="슬라이드 번호 개체 틀 3"/>
          <p:cNvSpPr>
            <a:spLocks noGrp="1"/>
          </p:cNvSpPr>
          <p:nvPr>
            <p:ph type="sldNum" sz="quarter" idx="5"/>
          </p:nvPr>
        </p:nvSpPr>
        <p:spPr/>
        <p:txBody>
          <a:bodyPr/>
          <a:lstStyle/>
          <a:p>
            <a:fld id="{7F7F3EE1-39F7-4D6F-9D25-FDB86F97C23B}" type="slidenum">
              <a:rPr lang="ko-KR" altLang="en-US" smtClean="0"/>
              <a:t>29</a:t>
            </a:fld>
            <a:endParaRPr lang="ko-KR" altLang="en-US"/>
          </a:p>
        </p:txBody>
      </p:sp>
    </p:spTree>
    <p:extLst>
      <p:ext uri="{BB962C8B-B14F-4D97-AF65-F5344CB8AC3E}">
        <p14:creationId xmlns:p14="http://schemas.microsoft.com/office/powerpoint/2010/main" val="3330109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34</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655993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36</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5326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38</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154214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hlinkClick r:id="rId3"/>
              </a:rPr>
              <a:t>https://cacoo.com/templates/basic-website-wireframe</a:t>
            </a:r>
            <a:endParaRPr lang="ko-KR" altLang="en-US" dirty="0"/>
          </a:p>
        </p:txBody>
      </p:sp>
      <p:sp>
        <p:nvSpPr>
          <p:cNvPr id="4" name="Slide Number Placeholder 3"/>
          <p:cNvSpPr>
            <a:spLocks noGrp="1"/>
          </p:cNvSpPr>
          <p:nvPr>
            <p:ph type="sldNum" sz="quarter" idx="5"/>
          </p:nvPr>
        </p:nvSpPr>
        <p:spPr/>
        <p:txBody>
          <a:bodyPr/>
          <a:lstStyle/>
          <a:p>
            <a:fld id="{7F7F3EE1-39F7-4D6F-9D25-FDB86F97C23B}" type="slidenum">
              <a:rPr lang="ko-KR" altLang="en-US" smtClean="0"/>
              <a:t>40</a:t>
            </a:fld>
            <a:endParaRPr lang="ko-KR" altLang="en-US"/>
          </a:p>
        </p:txBody>
      </p:sp>
    </p:spTree>
    <p:extLst>
      <p:ext uri="{BB962C8B-B14F-4D97-AF65-F5344CB8AC3E}">
        <p14:creationId xmlns:p14="http://schemas.microsoft.com/office/powerpoint/2010/main" val="1781894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hlinkClick r:id="rId3"/>
              </a:rPr>
              <a:t>https://www.fluidui.com/fluidui-screen-software-tool</a:t>
            </a:r>
            <a:endParaRPr lang="ko-KR" altLang="en-US" dirty="0"/>
          </a:p>
        </p:txBody>
      </p:sp>
      <p:sp>
        <p:nvSpPr>
          <p:cNvPr id="4" name="Slide Number Placeholder 3"/>
          <p:cNvSpPr>
            <a:spLocks noGrp="1"/>
          </p:cNvSpPr>
          <p:nvPr>
            <p:ph type="sldNum" sz="quarter" idx="5"/>
          </p:nvPr>
        </p:nvSpPr>
        <p:spPr/>
        <p:txBody>
          <a:bodyPr/>
          <a:lstStyle/>
          <a:p>
            <a:fld id="{7F7F3EE1-39F7-4D6F-9D25-FDB86F97C23B}" type="slidenum">
              <a:rPr lang="ko-KR" altLang="en-US" smtClean="0"/>
              <a:t>41</a:t>
            </a:fld>
            <a:endParaRPr lang="ko-KR" altLang="en-US"/>
          </a:p>
        </p:txBody>
      </p:sp>
    </p:spTree>
    <p:extLst>
      <p:ext uri="{BB962C8B-B14F-4D97-AF65-F5344CB8AC3E}">
        <p14:creationId xmlns:p14="http://schemas.microsoft.com/office/powerpoint/2010/main" val="545578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42</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59162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5B59C55F-00F1-4985-9065-F2D92AE05D03}" type="slidenum">
              <a:rPr lang="ko-KR" altLang="en-US" smtClean="0"/>
              <a:t>2</a:t>
            </a:fld>
            <a:endParaRPr lang="ko-KR" altLang="en-US"/>
          </a:p>
        </p:txBody>
      </p:sp>
    </p:spTree>
    <p:extLst>
      <p:ext uri="{BB962C8B-B14F-4D97-AF65-F5344CB8AC3E}">
        <p14:creationId xmlns:p14="http://schemas.microsoft.com/office/powerpoint/2010/main" val="2566972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45</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434533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F7F3EE1-39F7-4D6F-9D25-FDB86F97C23B}" type="slidenum">
              <a:rPr lang="ko-KR" altLang="en-US" smtClean="0"/>
              <a:t>48</a:t>
            </a:fld>
            <a:endParaRPr lang="ko-KR" altLang="en-US"/>
          </a:p>
        </p:txBody>
      </p:sp>
    </p:spTree>
    <p:extLst>
      <p:ext uri="{BB962C8B-B14F-4D97-AF65-F5344CB8AC3E}">
        <p14:creationId xmlns:p14="http://schemas.microsoft.com/office/powerpoint/2010/main" val="3907848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49</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811980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F7F3EE1-39F7-4D6F-9D25-FDB86F97C23B}" type="slidenum">
              <a:rPr lang="ko-KR" altLang="en-US" smtClean="0"/>
              <a:t>50</a:t>
            </a:fld>
            <a:endParaRPr lang="ko-KR" altLang="en-US"/>
          </a:p>
        </p:txBody>
      </p:sp>
    </p:spTree>
    <p:extLst>
      <p:ext uri="{BB962C8B-B14F-4D97-AF65-F5344CB8AC3E}">
        <p14:creationId xmlns:p14="http://schemas.microsoft.com/office/powerpoint/2010/main" val="3482417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F7F3EE1-39F7-4D6F-9D25-FDB86F97C23B}" type="slidenum">
              <a:rPr lang="ko-KR" altLang="en-US" smtClean="0"/>
              <a:t>51</a:t>
            </a:fld>
            <a:endParaRPr lang="ko-KR" altLang="en-US"/>
          </a:p>
        </p:txBody>
      </p:sp>
    </p:spTree>
    <p:extLst>
      <p:ext uri="{BB962C8B-B14F-4D97-AF65-F5344CB8AC3E}">
        <p14:creationId xmlns:p14="http://schemas.microsoft.com/office/powerpoint/2010/main" val="2666691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F7F3EE1-39F7-4D6F-9D25-FDB86F97C23B}" type="slidenum">
              <a:rPr lang="ko-KR" altLang="en-US" smtClean="0"/>
              <a:t>52</a:t>
            </a:fld>
            <a:endParaRPr lang="ko-KR" altLang="en-US"/>
          </a:p>
        </p:txBody>
      </p:sp>
    </p:spTree>
    <p:extLst>
      <p:ext uri="{BB962C8B-B14F-4D97-AF65-F5344CB8AC3E}">
        <p14:creationId xmlns:p14="http://schemas.microsoft.com/office/powerpoint/2010/main" val="662877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F7F3EE1-39F7-4D6F-9D25-FDB86F97C23B}" type="slidenum">
              <a:rPr lang="ko-KR" altLang="en-US" smtClean="0"/>
              <a:t>53</a:t>
            </a:fld>
            <a:endParaRPr lang="ko-KR" altLang="en-US"/>
          </a:p>
        </p:txBody>
      </p:sp>
    </p:spTree>
    <p:extLst>
      <p:ext uri="{BB962C8B-B14F-4D97-AF65-F5344CB8AC3E}">
        <p14:creationId xmlns:p14="http://schemas.microsoft.com/office/powerpoint/2010/main" val="3393812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54</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106779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F7F3EE1-39F7-4D6F-9D25-FDB86F97C23B}" type="slidenum">
              <a:rPr lang="ko-KR" altLang="en-US" smtClean="0"/>
              <a:t>55</a:t>
            </a:fld>
            <a:endParaRPr lang="ko-KR" altLang="en-US"/>
          </a:p>
        </p:txBody>
      </p:sp>
    </p:spTree>
    <p:extLst>
      <p:ext uri="{BB962C8B-B14F-4D97-AF65-F5344CB8AC3E}">
        <p14:creationId xmlns:p14="http://schemas.microsoft.com/office/powerpoint/2010/main" val="469330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F7F3EE1-39F7-4D6F-9D25-FDB86F97C23B}" type="slidenum">
              <a:rPr lang="ko-KR" altLang="en-US" smtClean="0"/>
              <a:t>56</a:t>
            </a:fld>
            <a:endParaRPr lang="ko-KR" altLang="en-US"/>
          </a:p>
        </p:txBody>
      </p:sp>
    </p:spTree>
    <p:extLst>
      <p:ext uri="{BB962C8B-B14F-4D97-AF65-F5344CB8AC3E}">
        <p14:creationId xmlns:p14="http://schemas.microsoft.com/office/powerpoint/2010/main" val="298116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B7D50566-EB7F-4578-83A4-5927877D7F20}" type="slidenum">
              <a:rPr lang="ko-KR" altLang="en-US" smtClean="0">
                <a:solidFill>
                  <a:prstClr val="black"/>
                </a:solidFill>
              </a:rPr>
              <a:pPr/>
              <a:t>3</a:t>
            </a:fld>
            <a:endParaRPr lang="ko-KR" altLang="en-US">
              <a:solidFill>
                <a:prstClr val="black"/>
              </a:solidFill>
            </a:endParaRPr>
          </a:p>
        </p:txBody>
      </p:sp>
    </p:spTree>
    <p:extLst>
      <p:ext uri="{BB962C8B-B14F-4D97-AF65-F5344CB8AC3E}">
        <p14:creationId xmlns:p14="http://schemas.microsoft.com/office/powerpoint/2010/main" val="159604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58</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769315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857242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6</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252798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8</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251757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12</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140526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14</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523001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17</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880539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0390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400" panose="020B0303030303020204" pitchFamily="34" charset="0"/>
                <a:ea typeface="SamsungOne-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12"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273800" y="6498000"/>
            <a:ext cx="29255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400" panose="020B0303030303020204" pitchFamily="34" charset="0"/>
                <a:ea typeface="SamsungOne-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11: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Hướng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dẫn</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Dự</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án</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cuối</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khóa</a:t>
            </a:r>
            <a:endPar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3219967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468" y="5677032"/>
            <a:ext cx="9000714"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vi-VN" altLang="ko-KR" sz="1000" b="0" i="0" u="none" strike="noStrike" kern="1200" cap="none" spc="0" normalizeH="0" baseline="0" noProof="0" dirty="0">
                <a:ln>
                  <a:noFill/>
                </a:ln>
                <a:solidFill>
                  <a:prstClr val="white"/>
                </a:solidFill>
                <a:effectLst/>
                <a:uLnTx/>
                <a:uFillTx/>
                <a:latin typeface="SAMSUNGONE-400" panose="020B0503030303020204" pitchFamily="34" charset="0"/>
                <a:ea typeface="SamsungOne-400" panose="020B0503030303020204" pitchFamily="34" charset="0"/>
                <a:cs typeface="+mn-cs"/>
              </a:rPr>
              <a:t>ⓒ20</a:t>
            </a:r>
            <a:r>
              <a:rPr kumimoji="0" lang="en-US" altLang="ko-KR" sz="1000" b="0" i="0" u="none" strike="noStrike" kern="1200" cap="none" spc="0" normalizeH="0" baseline="0" noProof="0" dirty="0">
                <a:ln>
                  <a:noFill/>
                </a:ln>
                <a:solidFill>
                  <a:prstClr val="white"/>
                </a:solidFill>
                <a:effectLst/>
                <a:uLnTx/>
                <a:uFillTx/>
                <a:latin typeface="SAMSUNGONE-400" panose="020B0503030303020204" pitchFamily="34" charset="0"/>
                <a:ea typeface="SamsungOne-400" panose="020B0503030303020204" pitchFamily="34" charset="0"/>
                <a:cs typeface="+mn-cs"/>
              </a:rPr>
              <a:t>22</a:t>
            </a:r>
            <a:r>
              <a:rPr kumimoji="0" lang="vi-VN" altLang="ko-KR" sz="1000" b="0" i="0" u="none" strike="noStrike" kern="1200" cap="none" spc="0" normalizeH="0" baseline="0" noProof="0" dirty="0">
                <a:ln>
                  <a:noFill/>
                </a:ln>
                <a:solidFill>
                  <a:prstClr val="white"/>
                </a:solidFill>
                <a:effectLst/>
                <a:uLnTx/>
                <a:uFillTx/>
                <a:latin typeface="SAMSUNGONE-400" panose="020B0503030303020204" pitchFamily="34" charset="0"/>
                <a:ea typeface="SamsungOne-400" panose="020B0503030303020204" pitchFamily="34" charset="0"/>
                <a:cs typeface="+mn-cs"/>
              </a:rPr>
              <a:t> SAMSUNG. Bảo lưu mọi quyền.</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vi-VN" altLang="ko-KR" sz="1000" b="0" i="0" u="none" strike="noStrike" kern="1200" cap="none" spc="0" normalizeH="0" baseline="0" noProof="0" dirty="0">
                <a:ln>
                  <a:noFill/>
                </a:ln>
                <a:solidFill>
                  <a:prstClr val="white"/>
                </a:solidFill>
                <a:effectLst/>
                <a:uLnTx/>
                <a:uFillTx/>
                <a:latin typeface="SAMSUNGONE-400" panose="020B0503030303020204" pitchFamily="34" charset="0"/>
                <a:ea typeface="SamsungOne-400" panose="020B0503030303020204" pitchFamily="34" charset="0"/>
                <a:cs typeface="+mn-cs"/>
              </a:rPr>
              <a:t>Bản quyền sách thuộc về Samsung Electronics Corporate Citizenship Office.</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vi-VN" altLang="ko-KR" sz="1000" b="0" i="0" u="none" strike="noStrike" kern="1200" cap="none" spc="0" normalizeH="0" baseline="0" noProof="0" dirty="0">
                <a:ln>
                  <a:noFill/>
                </a:ln>
                <a:solidFill>
                  <a:prstClr val="white"/>
                </a:solidFill>
                <a:effectLst/>
                <a:uLnTx/>
                <a:uFillTx/>
                <a:latin typeface="SAMSUNGONE-400" panose="020B0503030303020204" pitchFamily="34" charset="0"/>
                <a:ea typeface="SamsungOne-400" panose="020B0503030303020204" pitchFamily="34" charset="0"/>
                <a:cs typeface="+mn-cs"/>
              </a:rPr>
              <a:t>Cuốn sách này là tài sản văn học được bảo vệ bởi luật bản quyền, vì vậy nghiêm cấm hành vi tái bản và sao chép trái phép.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vi-VN" altLang="ko-KR" sz="1000" b="0" i="0" u="none" strike="noStrike" kern="1200" cap="none" spc="0" normalizeH="0" baseline="0" noProof="0" dirty="0">
                <a:ln>
                  <a:noFill/>
                </a:ln>
                <a:solidFill>
                  <a:prstClr val="white"/>
                </a:solidFill>
                <a:effectLst/>
                <a:uLnTx/>
                <a:uFillTx/>
                <a:latin typeface="SAMSUNGONE-400" panose="020B0503030303020204" pitchFamily="34" charset="0"/>
                <a:ea typeface="SamsungOne-400" panose="020B0503030303020204" pitchFamily="34" charset="0"/>
                <a:cs typeface="+mn-cs"/>
              </a:rPr>
              <a:t>Để sử dụng cuốn sách này thay cho chương trình giảng dạy của Samsung Innovation Campus hoặc sử dụng toàn bộ hoặc một phần cuốn sách này cần có văn bản chấp thuận từ chủ sở hữu bản quyền.</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1787657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832091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400" panose="020B0303030303020204" pitchFamily="34" charset="0"/>
                <a:ea typeface="SamsungOne-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Tree>
    <p:extLst>
      <p:ext uri="{BB962C8B-B14F-4D97-AF65-F5344CB8AC3E}">
        <p14:creationId xmlns:p14="http://schemas.microsoft.com/office/powerpoint/2010/main" val="3194840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400" panose="020B0303030303020204" pitchFamily="34" charset="0"/>
                <a:ea typeface="SamsungOne-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094">
              <a:defRPr/>
            </a:pPr>
            <a:fld id="{43977B04-C971-4466-AB79-612C9E649B30}" type="slidenum">
              <a:rPr lang="en-US" altLang="ko-KR" smtClean="0">
                <a:solidFill>
                  <a:prstClr val="white">
                    <a:lumMod val="50000"/>
                  </a:prstClr>
                </a:solidFill>
                <a:latin typeface="SamsungOne-400" panose="020B0503030303020204" pitchFamily="34" charset="0"/>
                <a:ea typeface="SamsungOne-400" panose="020B0503030303020204" pitchFamily="34" charset="0"/>
              </a:rPr>
              <a:pPr defTabSz="914094">
                <a:defRPr/>
              </a:pPr>
              <a:t>‹#›</a:t>
            </a:fld>
            <a:endParaRPr lang="en-US" altLang="ko-KR" dirty="0">
              <a:solidFill>
                <a:prstClr val="white">
                  <a:lumMod val="50000"/>
                </a:prst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100" b="1" i="0" dirty="0">
                <a:solidFill>
                  <a:prstClr val="white">
                    <a:lumMod val="50000"/>
                  </a:prst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6"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292850" y="6498000"/>
            <a:ext cx="290645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400" panose="020B0303030303020204" pitchFamily="34" charset="0"/>
                <a:ea typeface="SamsungOne-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11: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Hướng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dẫn</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Dự</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án</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cuối</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khóa</a:t>
            </a:r>
            <a:endPar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152188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400" panose="020B0303030303020204" pitchFamily="34" charset="0"/>
                <a:ea typeface="SamsungOne-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68">
              <a:defRPr/>
            </a:pPr>
            <a:fld id="{43977B04-C971-4466-AB79-612C9E649B30}" type="slidenum">
              <a:rPr lang="en-US" altLang="ko-KR" smtClean="0">
                <a:solidFill>
                  <a:prstClr val="white">
                    <a:lumMod val="50000"/>
                  </a:prstClr>
                </a:solidFill>
                <a:latin typeface="SamsungOne-400" panose="020B0503030303020204" pitchFamily="34" charset="0"/>
                <a:ea typeface="SamsungOne-400" panose="020B0503030303020204" pitchFamily="34" charset="0"/>
              </a:rPr>
              <a:pPr defTabSz="914368">
                <a:defRPr/>
              </a:pPr>
              <a:t>‹#›</a:t>
            </a:fld>
            <a:endParaRPr lang="en-US" altLang="ko-KR" dirty="0">
              <a:solidFill>
                <a:prstClr val="white">
                  <a:lumMod val="50000"/>
                </a:prst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100" b="1" i="0" dirty="0">
                <a:solidFill>
                  <a:prstClr val="white">
                    <a:lumMod val="50000"/>
                  </a:prstClr>
                </a:solidFill>
                <a:latin typeface="iCiel Samsung Sharp Sans Bold" pitchFamily="2" charset="77"/>
                <a:ea typeface="iCiel Samsung Sharp Sans Bold" pitchFamily="2" charset="77"/>
                <a:cs typeface="iCiel Samsung Sharp Sans Bold" pitchFamily="2" charset="77"/>
              </a:rPr>
              <a:t>Samsung Innovation Campus</a:t>
            </a:r>
          </a:p>
        </p:txBody>
      </p:sp>
    </p:spTree>
    <p:extLst>
      <p:ext uri="{BB962C8B-B14F-4D97-AF65-F5344CB8AC3E}">
        <p14:creationId xmlns:p14="http://schemas.microsoft.com/office/powerpoint/2010/main" val="4199668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400" panose="020B0303030303020204" pitchFamily="34" charset="0"/>
                <a:ea typeface="SamsungOne-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68">
              <a:defRPr/>
            </a:pPr>
            <a:fld id="{43977B04-C971-4466-AB79-612C9E649B30}" type="slidenum">
              <a:rPr lang="en-US" altLang="ko-KR" smtClean="0">
                <a:solidFill>
                  <a:prstClr val="white">
                    <a:lumMod val="50000"/>
                  </a:prstClr>
                </a:solidFill>
                <a:latin typeface="SamsungOne-400" panose="020B0503030303020204" pitchFamily="34" charset="0"/>
                <a:ea typeface="SamsungOne-400" panose="020B0503030303020204" pitchFamily="34" charset="0"/>
              </a:rPr>
              <a:pPr defTabSz="914368">
                <a:defRPr/>
              </a:pPr>
              <a:t>‹#›</a:t>
            </a:fld>
            <a:endParaRPr lang="en-US" altLang="ko-KR" dirty="0">
              <a:solidFill>
                <a:prstClr val="white">
                  <a:lumMod val="50000"/>
                </a:prst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100" b="1" i="0" dirty="0">
                <a:solidFill>
                  <a:prstClr val="white">
                    <a:lumMod val="50000"/>
                  </a:prst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12"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273800" y="6498000"/>
            <a:ext cx="29255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400" panose="020B0303030303020204" pitchFamily="34" charset="0"/>
                <a:ea typeface="SamsungOne-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11: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Hướng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dẫn</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Dự</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án</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cuối</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khóa</a:t>
            </a:r>
            <a:endPar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120775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9" name="직선 연결선 8">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400" panose="020B0303030303020204" pitchFamily="34" charset="0"/>
                <a:ea typeface="SamsungOne-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68">
              <a:defRPr/>
            </a:pPr>
            <a:fld id="{43977B04-C971-4466-AB79-612C9E649B30}" type="slidenum">
              <a:rPr lang="en-US" altLang="ko-KR" smtClean="0">
                <a:solidFill>
                  <a:prstClr val="white">
                    <a:lumMod val="50000"/>
                  </a:prstClr>
                </a:solidFill>
                <a:latin typeface="SamsungOne-400" panose="020B0503030303020204" pitchFamily="34" charset="0"/>
                <a:ea typeface="SamsungOne-400" panose="020B0503030303020204" pitchFamily="34" charset="0"/>
              </a:rPr>
              <a:pPr defTabSz="914368">
                <a:defRPr/>
              </a:pPr>
              <a:t>‹#›</a:t>
            </a:fld>
            <a:endParaRPr lang="en-US" altLang="ko-KR" dirty="0">
              <a:solidFill>
                <a:prstClr val="white">
                  <a:lumMod val="50000"/>
                </a:prst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1"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100" b="1" i="0" dirty="0">
                <a:solidFill>
                  <a:prstClr val="white">
                    <a:lumMod val="50000"/>
                  </a:prst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12"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273800" y="6498000"/>
            <a:ext cx="29255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400" panose="020B0303030303020204" pitchFamily="34" charset="0"/>
                <a:ea typeface="SamsungOne-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11: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Hướng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dẫn</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Dự</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án</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cuối</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khóa</a:t>
            </a:r>
            <a:endPar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3669552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3.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417217"/>
      </p:ext>
    </p:extLst>
  </p:cSld>
  <p:clrMap bg1="lt1" tx1="dk1" bg2="lt2" tx2="dk2" accent1="accent1" accent2="accent2" accent3="accent3" accent4="accent4" accent5="accent5" accent6="accent6" hlink="hlink" folHlink="folHlink"/>
  <p:sldLayoutIdLst>
    <p:sldLayoutId id="2147483709" r:id="rId1"/>
    <p:sldLayoutId id="2147483734" r:id="rId2"/>
    <p:sldLayoutId id="2147483735" r:id="rId3"/>
  </p:sldLayoutIdLst>
  <p:hf hdr="0" ftr="0" dt="0"/>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97">
          <p15:clr>
            <a:srgbClr val="F26B43"/>
          </p15:clr>
        </p15:guide>
        <p15:guide id="2" pos="352">
          <p15:clr>
            <a:srgbClr val="F26B43"/>
          </p15:clr>
        </p15:guide>
        <p15:guide id="3" pos="5886">
          <p15:clr>
            <a:srgbClr val="F26B43"/>
          </p15:clr>
        </p15:guide>
        <p15:guide id="4" orient="horz" pos="323">
          <p15:clr>
            <a:srgbClr val="F26B43"/>
          </p15:clr>
        </p15:guide>
        <p15:guide id="5"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798340"/>
      </p:ext>
    </p:extLst>
  </p:cSld>
  <p:clrMap bg1="lt1" tx1="dk1" bg2="lt2" tx2="dk2" accent1="accent1" accent2="accent2" accent3="accent3" accent4="accent4" accent5="accent5" accent6="accent6" hlink="hlink" folHlink="folHlink"/>
  <p:sldLayoutIdLst>
    <p:sldLayoutId id="2147483718" r:id="rId1"/>
    <p:sldLayoutId id="2147483719" r:id="rId2"/>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97">
          <p15:clr>
            <a:srgbClr val="F26B43"/>
          </p15:clr>
        </p15:guide>
        <p15:guide id="2" pos="352">
          <p15:clr>
            <a:srgbClr val="F26B43"/>
          </p15:clr>
        </p15:guide>
        <p15:guide id="3" pos="5884">
          <p15:clr>
            <a:srgbClr val="F26B43"/>
          </p15:clr>
        </p15:guide>
        <p15:guide id="4" orient="horz" pos="323">
          <p15:clr>
            <a:srgbClr val="F26B43"/>
          </p15:clr>
        </p15:guide>
        <p15:guide id="5" orient="horz" pos="38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81038" y="365125"/>
            <a:ext cx="8540750" cy="1325563"/>
          </a:xfrm>
          <a:prstGeom prst="rect">
            <a:avLst/>
          </a:prstGeom>
        </p:spPr>
        <p:txBody>
          <a:bodyPr vert="horz" lIns="91440" tIns="45720" rIns="91440" bIns="45720" rtlCol="0" anchor="ctr">
            <a:normAutofit/>
          </a:bodyPr>
          <a:lstStyle/>
          <a:p>
            <a:r>
              <a:rPr lang="en-US" altLang="ko-KR" dirty="0"/>
              <a:t>hello</a:t>
            </a:r>
            <a:endParaRPr lang="ko-KR" altLang="en-US" dirty="0"/>
          </a:p>
        </p:txBody>
      </p:sp>
      <p:sp>
        <p:nvSpPr>
          <p:cNvPr id="3" name="텍스트 개체 틀 2"/>
          <p:cNvSpPr>
            <a:spLocks noGrp="1"/>
          </p:cNvSpPr>
          <p:nvPr>
            <p:ph type="body" idx="1"/>
          </p:nvPr>
        </p:nvSpPr>
        <p:spPr>
          <a:xfrm>
            <a:off x="681038" y="1825625"/>
            <a:ext cx="8540750" cy="4351338"/>
          </a:xfrm>
          <a:prstGeom prst="rect">
            <a:avLst/>
          </a:prstGeom>
        </p:spPr>
        <p:txBody>
          <a:bodyPr vert="horz" lIns="91440" tIns="45720" rIns="91440" bIns="45720" rtlCol="0">
            <a:normAutofit/>
          </a:bodyPr>
          <a:lstStyle/>
          <a:p>
            <a:pPr lvl="0"/>
            <a:r>
              <a:rPr lang="en-US" altLang="ko-KR" dirty="0"/>
              <a:t>ho</a:t>
            </a:r>
            <a:endParaRPr lang="ko-KR" altLang="en-US" dirty="0"/>
          </a:p>
        </p:txBody>
      </p:sp>
      <p:sp>
        <p:nvSpPr>
          <p:cNvPr id="4" name="날짜 개체 틀 3"/>
          <p:cNvSpPr>
            <a:spLocks noGrp="1"/>
          </p:cNvSpPr>
          <p:nvPr>
            <p:ph type="dt" sz="half" idx="2"/>
          </p:nvPr>
        </p:nvSpPr>
        <p:spPr>
          <a:xfrm>
            <a:off x="681038" y="6356350"/>
            <a:ext cx="2227262"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FCA842-1D7B-4AFD-A6DC-04648D0A342B}" type="datetimeFigureOut">
              <a:rPr lang="ko-KR" altLang="en-US" smtClean="0">
                <a:solidFill>
                  <a:prstClr val="black">
                    <a:tint val="75000"/>
                  </a:prstClr>
                </a:solidFill>
              </a:rPr>
              <a:pPr/>
              <a:t>2023. 1. 6.</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3279775" y="6356350"/>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solidFill>
                <a:prstClr val="black">
                  <a:tint val="75000"/>
                </a:prstClr>
              </a:solidFill>
            </a:endParaRPr>
          </a:p>
        </p:txBody>
      </p:sp>
      <p:sp>
        <p:nvSpPr>
          <p:cNvPr id="6" name="슬라이드 번호 개체 틀 5"/>
          <p:cNvSpPr>
            <a:spLocks noGrp="1"/>
          </p:cNvSpPr>
          <p:nvPr>
            <p:ph type="sldNum" sz="quarter" idx="4"/>
          </p:nvPr>
        </p:nvSpPr>
        <p:spPr>
          <a:xfrm>
            <a:off x="6994525" y="6356350"/>
            <a:ext cx="222726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1B987-D55D-4D50-9EF9-056A77C3BC85}"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98153667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Lst>
  <p:txStyles>
    <p:titleStyle>
      <a:lvl1pPr algn="l" defTabSz="914400" rtl="0" eaLnBrk="1" latinLnBrk="1" hangingPunct="1">
        <a:lnSpc>
          <a:spcPct val="90000"/>
        </a:lnSpc>
        <a:spcBef>
          <a:spcPct val="0"/>
        </a:spcBef>
        <a:buNone/>
        <a:defRPr sz="4400" b="1" i="0" kern="1200">
          <a:solidFill>
            <a:schemeClr val="tx1"/>
          </a:solidFill>
          <a:latin typeface="iCiel Samsung Sharp Sans Medium" pitchFamily="2" charset="77"/>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1500" kern="1200">
          <a:solidFill>
            <a:schemeClr val="tx1"/>
          </a:solidFill>
          <a:latin typeface="SamsungOne-400" panose="020B0503030303020204"/>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id="{215914FE-3C05-4AF1-9102-9F455194E468}"/>
              </a:ext>
            </a:extLst>
          </p:cNvPr>
          <p:cNvSpPr/>
          <p:nvPr/>
        </p:nvSpPr>
        <p:spPr>
          <a:xfrm>
            <a:off x="720000" y="1710000"/>
            <a:ext cx="8366984"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400" latinLnBrk="1">
              <a:defRPr/>
            </a:pPr>
            <a:r>
              <a:rPr lang="en-US" altLang="ko-KR" sz="4800" b="1" dirty="0">
                <a:solidFill>
                  <a:schemeClr val="tx1"/>
                </a:solidFill>
                <a:latin typeface="iCiel Samsung Sharp Sans Regular" pitchFamily="2" charset="77"/>
                <a:ea typeface="iCiel Samsung Sharp Sans Regular" pitchFamily="2" charset="77"/>
                <a:cs typeface="iCiel Samsung Sharp Sans Regular" pitchFamily="2" charset="77"/>
              </a:rPr>
              <a:t>Samsung </a:t>
            </a:r>
          </a:p>
          <a:p>
            <a:pPr defTabSz="914400" latinLnBrk="1">
              <a:defRPr/>
            </a:pPr>
            <a:r>
              <a:rPr lang="en-US" altLang="ko-KR" sz="4800" b="1" dirty="0">
                <a:solidFill>
                  <a:schemeClr val="tx1"/>
                </a:solidFill>
                <a:latin typeface="iCiel Samsung Sharp Sans Regular" pitchFamily="2" charset="77"/>
                <a:ea typeface="iCiel Samsung Sharp Sans Regular" pitchFamily="2" charset="77"/>
                <a:cs typeface="iCiel Samsung Sharp Sans Regular" pitchFamily="2" charset="77"/>
              </a:rPr>
              <a:t>Innovation </a:t>
            </a:r>
          </a:p>
          <a:p>
            <a:pPr defTabSz="914400" latinLnBrk="1">
              <a:defRPr/>
            </a:pPr>
            <a:r>
              <a:rPr lang="en-US" altLang="ko-KR" sz="4800" b="1" dirty="0">
                <a:solidFill>
                  <a:schemeClr val="tx1"/>
                </a:solidFill>
                <a:latin typeface="iCiel Samsung Sharp Sans Regular" pitchFamily="2" charset="77"/>
                <a:ea typeface="iCiel Samsung Sharp Sans Regular" pitchFamily="2" charset="77"/>
                <a:cs typeface="iCiel Samsung Sharp Sans Regular" pitchFamily="2" charset="77"/>
              </a:rPr>
              <a:t>Campus</a:t>
            </a:r>
          </a:p>
        </p:txBody>
      </p:sp>
      <p:grpSp>
        <p:nvGrpSpPr>
          <p:cNvPr id="3" name="그룹 2">
            <a:extLst>
              <a:ext uri="{FF2B5EF4-FFF2-40B4-BE49-F238E27FC236}">
                <a16:creationId xmlns:a16="http://schemas.microsoft.com/office/drawing/2014/main" id="{297A5779-EA1E-416C-8400-F0041FD3BA30}"/>
              </a:ext>
            </a:extLst>
          </p:cNvPr>
          <p:cNvGrpSpPr/>
          <p:nvPr/>
        </p:nvGrpSpPr>
        <p:grpSpPr>
          <a:xfrm>
            <a:off x="724689" y="4320000"/>
            <a:ext cx="6097837" cy="369332"/>
            <a:chOff x="724689" y="4320000"/>
            <a:chExt cx="6097837" cy="369332"/>
          </a:xfrm>
        </p:grpSpPr>
        <p:sp>
          <p:nvSpPr>
            <p:cNvPr id="4" name="직사각형 133">
              <a:extLst>
                <a:ext uri="{FF2B5EF4-FFF2-40B4-BE49-F238E27FC236}">
                  <a16:creationId xmlns:a16="http://schemas.microsoft.com/office/drawing/2014/main"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Vạn</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vật</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kết</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nối</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 IoT</a:t>
              </a:r>
              <a:endParaRPr lang="ko-KR" altLang="en-US" sz="2400" b="1" dirty="0">
                <a:solidFill>
                  <a:srgbClr val="1428A0"/>
                </a:solidFill>
                <a:latin typeface="iCiel Samsung Sharp Sans Regular" pitchFamily="2" charset="77"/>
                <a:cs typeface="iCiel Samsung Sharp Sans Regular" pitchFamily="2" charset="77"/>
              </a:endParaRPr>
            </a:p>
          </p:txBody>
        </p:sp>
        <p:sp>
          <p:nvSpPr>
            <p:cNvPr id="5" name="직사각형 4">
              <a:extLst>
                <a:ext uri="{FF2B5EF4-FFF2-40B4-BE49-F238E27FC236}">
                  <a16:creationId xmlns:a16="http://schemas.microsoft.com/office/drawing/2014/main"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1457934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그룹 63">
            <a:extLst>
              <a:ext uri="{FF2B5EF4-FFF2-40B4-BE49-F238E27FC236}">
                <a16:creationId xmlns:a16="http://schemas.microsoft.com/office/drawing/2014/main" id="{5951503A-DEE5-4657-83C7-6642F141D050}"/>
              </a:ext>
            </a:extLst>
          </p:cNvPr>
          <p:cNvGrpSpPr/>
          <p:nvPr/>
        </p:nvGrpSpPr>
        <p:grpSpPr>
          <a:xfrm>
            <a:off x="558800" y="1912646"/>
            <a:ext cx="8785225" cy="215444"/>
            <a:chOff x="1027113" y="2045625"/>
            <a:chExt cx="8785225" cy="215444"/>
          </a:xfrm>
        </p:grpSpPr>
        <p:sp>
          <p:nvSpPr>
            <p:cNvPr id="65" name="직사각형 64">
              <a:extLst>
                <a:ext uri="{FF2B5EF4-FFF2-40B4-BE49-F238E27FC236}">
                  <a16:creationId xmlns:a16="http://schemas.microsoft.com/office/drawing/2014/main" id="{4B72ED4A-F34F-4CEA-8A42-BDAB5F45080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66" name="직사각형 65">
              <a:extLst>
                <a:ext uri="{FF2B5EF4-FFF2-40B4-BE49-F238E27FC236}">
                  <a16:creationId xmlns:a16="http://schemas.microsoft.com/office/drawing/2014/main" id="{E8073EA1-ED6F-40E3-B668-EE97D196B074}"/>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a:t>③</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Bạn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ra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ý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nghĩa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gì</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những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tin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đã</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thập</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67" name="직사각형 66">
            <a:extLst>
              <a:ext uri="{FF2B5EF4-FFF2-40B4-BE49-F238E27FC236}">
                <a16:creationId xmlns:a16="http://schemas.microsoft.com/office/drawing/2014/main" id="{1903545F-2A24-4909-9A45-58D5DB7EB417}"/>
              </a:ext>
            </a:extLst>
          </p:cNvPr>
          <p:cNvSpPr/>
          <p:nvPr/>
        </p:nvSpPr>
        <p:spPr>
          <a:xfrm>
            <a:off x="711200" y="5019647"/>
            <a:ext cx="8632825" cy="94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Chúng tôi đã thu thập dữ liệu sau: 1) số lần hút thuốc 2) thời gian hút thuốc 3) khu vực hút thuốc, và dựa trên những thông tin này, 1) lượng hút thuốc hàng tuần của bạn như sau. 2) Theo kế hoạch cai thuốc lá mà bạn đặt ra, bạn chỉ nên hút 10 điếu thuốc trong ngày hôm nay. 3) Bạn của bạn đã đạt 95% kế hoạch cai thuốc lá. 4) Chu kỳ hút thuốc của bạn quá ngắn Đánh bật lửa sau 12 phút. Điều đó sẽ mang đến một thay đổi khác biệt đấy.</a:t>
            </a:r>
          </a:p>
        </p:txBody>
      </p:sp>
      <p:grpSp>
        <p:nvGrpSpPr>
          <p:cNvPr id="5" name="그룹 4"/>
          <p:cNvGrpSpPr/>
          <p:nvPr/>
        </p:nvGrpSpPr>
        <p:grpSpPr>
          <a:xfrm>
            <a:off x="1162050" y="2293660"/>
            <a:ext cx="8425940" cy="2753780"/>
            <a:chOff x="1162050" y="2613700"/>
            <a:chExt cx="8425940" cy="2753780"/>
          </a:xfrm>
        </p:grpSpPr>
        <p:sp>
          <p:nvSpPr>
            <p:cNvPr id="68" name="사다리꼴 67">
              <a:extLst>
                <a:ext uri="{FF2B5EF4-FFF2-40B4-BE49-F238E27FC236}">
                  <a16:creationId xmlns:a16="http://schemas.microsoft.com/office/drawing/2014/main" id="{1370EA89-F0C6-4DF2-BD80-3A270B4F1A20}"/>
                </a:ext>
              </a:extLst>
            </p:cNvPr>
            <p:cNvSpPr/>
            <p:nvPr/>
          </p:nvSpPr>
          <p:spPr>
            <a:xfrm>
              <a:off x="1162050" y="2744788"/>
              <a:ext cx="1596112" cy="1322254"/>
            </a:xfrm>
            <a:prstGeom prst="trapezoid">
              <a:avLst/>
            </a:prstGeom>
            <a:blipFill>
              <a:blip r:embed="rId2"/>
              <a:stretch>
                <a:fillRect/>
              </a:stretch>
            </a:bli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defRPr/>
              </a:pPr>
              <a:endParaRPr lang="ko-KR" altLang="en-US" sz="1799">
                <a:solidFill>
                  <a:prstClr val="white"/>
                </a:solidFill>
                <a:latin typeface="Calibri" panose="020F0502020204030204"/>
                <a:ea typeface="맑은 고딕" panose="020B0503020000020004" pitchFamily="50" charset="-127"/>
              </a:endParaRPr>
            </a:p>
          </p:txBody>
        </p:sp>
        <p:sp>
          <p:nvSpPr>
            <p:cNvPr id="69" name="직사각형 68">
              <a:extLst>
                <a:ext uri="{FF2B5EF4-FFF2-40B4-BE49-F238E27FC236}">
                  <a16:creationId xmlns:a16="http://schemas.microsoft.com/office/drawing/2014/main" id="{91CA221A-47E2-4461-981B-49D955FF7E77}"/>
                </a:ext>
              </a:extLst>
            </p:cNvPr>
            <p:cNvSpPr/>
            <p:nvPr/>
          </p:nvSpPr>
          <p:spPr>
            <a:xfrm>
              <a:off x="1355260" y="4112346"/>
              <a:ext cx="1184692"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600"/>
                </a:spcAft>
              </a:pPr>
              <a:r>
                <a:rPr lang="en-US" altLang="ko-KR" sz="1050" dirty="0" err="1">
                  <a:solidFill>
                    <a:schemeClr val="tx1">
                      <a:lumMod val="85000"/>
                      <a:lumOff val="15000"/>
                    </a:schemeClr>
                  </a:solidFill>
                  <a:latin typeface="SamsungOne-400" panose="020B0503030303020204" charset="0"/>
                  <a:ea typeface="SamsungOne-400" panose="020B0503030303020204" charset="0"/>
                </a:rPr>
                <a:t>Chăm</a:t>
              </a:r>
              <a:r>
                <a:rPr lang="en-US" altLang="ko-KR" sz="1050" dirty="0">
                  <a:solidFill>
                    <a:schemeClr val="tx1">
                      <a:lumMod val="85000"/>
                      <a:lumOff val="15000"/>
                    </a:schemeClr>
                  </a:solidFill>
                  <a:latin typeface="SamsungOne-400" panose="020B0503030303020204" charset="0"/>
                  <a:ea typeface="SamsungOne-400" panose="020B0503030303020204" charset="0"/>
                </a:rPr>
                <a:t> </a:t>
              </a:r>
              <a:r>
                <a:rPr lang="en-US" altLang="ko-KR" sz="1050" dirty="0" err="1">
                  <a:solidFill>
                    <a:schemeClr val="tx1">
                      <a:lumMod val="85000"/>
                      <a:lumOff val="15000"/>
                    </a:schemeClr>
                  </a:solidFill>
                  <a:latin typeface="SamsungOne-400" panose="020B0503030303020204" charset="0"/>
                  <a:ea typeface="SamsungOne-400" panose="020B0503030303020204" charset="0"/>
                </a:rPr>
                <a:t>sóc</a:t>
              </a:r>
              <a:r>
                <a:rPr lang="en-US" altLang="ko-KR" sz="1050" dirty="0">
                  <a:solidFill>
                    <a:schemeClr val="tx1">
                      <a:lumMod val="85000"/>
                      <a:lumOff val="15000"/>
                    </a:schemeClr>
                  </a:solidFill>
                  <a:latin typeface="SamsungOne-400" panose="020B0503030303020204" charset="0"/>
                  <a:ea typeface="SamsungOne-400" panose="020B0503030303020204" charset="0"/>
                </a:rPr>
                <a:t> </a:t>
              </a:r>
              <a:r>
                <a:rPr lang="en-US" altLang="ko-KR" sz="1050" dirty="0" err="1">
                  <a:solidFill>
                    <a:schemeClr val="tx1">
                      <a:lumMod val="85000"/>
                      <a:lumOff val="15000"/>
                    </a:schemeClr>
                  </a:solidFill>
                  <a:latin typeface="SamsungOne-400" panose="020B0503030303020204" charset="0"/>
                  <a:ea typeface="SamsungOne-400" panose="020B0503030303020204" charset="0"/>
                </a:rPr>
                <a:t>sức</a:t>
              </a:r>
              <a:r>
                <a:rPr lang="en-US" altLang="ko-KR" sz="1050" dirty="0">
                  <a:solidFill>
                    <a:schemeClr val="tx1">
                      <a:lumMod val="85000"/>
                      <a:lumOff val="15000"/>
                    </a:schemeClr>
                  </a:solidFill>
                  <a:latin typeface="SamsungOne-400" panose="020B0503030303020204" charset="0"/>
                  <a:ea typeface="SamsungOne-400" panose="020B0503030303020204" charset="0"/>
                </a:rPr>
                <a:t> </a:t>
              </a:r>
              <a:r>
                <a:rPr lang="en-US" altLang="ko-KR" sz="1050" dirty="0" err="1">
                  <a:solidFill>
                    <a:schemeClr val="tx1">
                      <a:lumMod val="85000"/>
                      <a:lumOff val="15000"/>
                    </a:schemeClr>
                  </a:solidFill>
                  <a:latin typeface="SamsungOne-400" panose="020B0503030303020204" charset="0"/>
                  <a:ea typeface="SamsungOne-400" panose="020B0503030303020204" charset="0"/>
                </a:rPr>
                <a:t>khỏe</a:t>
              </a:r>
              <a:endParaRPr lang="ko-KR" altLang="en-US" sz="1050" dirty="0">
                <a:solidFill>
                  <a:schemeClr val="tx1">
                    <a:lumMod val="85000"/>
                    <a:lumOff val="15000"/>
                  </a:schemeClr>
                </a:solidFill>
                <a:latin typeface="SamsungOne-400" panose="020B0503030303020204" charset="0"/>
              </a:endParaRPr>
            </a:p>
          </p:txBody>
        </p:sp>
        <p:grpSp>
          <p:nvGrpSpPr>
            <p:cNvPr id="70" name="그룹 69">
              <a:extLst>
                <a:ext uri="{FF2B5EF4-FFF2-40B4-BE49-F238E27FC236}">
                  <a16:creationId xmlns:a16="http://schemas.microsoft.com/office/drawing/2014/main" id="{BFDF902E-745B-417B-A3F6-CF0D1A654B35}"/>
                </a:ext>
              </a:extLst>
            </p:cNvPr>
            <p:cNvGrpSpPr/>
            <p:nvPr/>
          </p:nvGrpSpPr>
          <p:grpSpPr>
            <a:xfrm>
              <a:off x="3615514" y="2613700"/>
              <a:ext cx="2656496" cy="441149"/>
              <a:chOff x="3975652" y="2401819"/>
              <a:chExt cx="2657349" cy="441290"/>
            </a:xfrm>
          </p:grpSpPr>
          <p:sp>
            <p:nvSpPr>
              <p:cNvPr id="71" name="TextBox 70">
                <a:extLst>
                  <a:ext uri="{FF2B5EF4-FFF2-40B4-BE49-F238E27FC236}">
                    <a16:creationId xmlns:a16="http://schemas.microsoft.com/office/drawing/2014/main" id="{E80C7017-A61C-409F-BE44-C9746E1598DB}"/>
                  </a:ext>
                </a:extLst>
              </p:cNvPr>
              <p:cNvSpPr txBox="1"/>
              <p:nvPr/>
            </p:nvSpPr>
            <p:spPr>
              <a:xfrm>
                <a:off x="3975652" y="2401819"/>
                <a:ext cx="792459" cy="277088"/>
              </a:xfrm>
              <a:prstGeom prst="rect">
                <a:avLst/>
              </a:prstGeom>
            </p:spPr>
            <p:txBody>
              <a:bodyPr wrap="none" rtlCol="0">
                <a:spAutoFit/>
                <a:scene3d>
                  <a:camera prst="orthographicFront"/>
                  <a:lightRig rig="threePt" dir="t"/>
                </a:scene3d>
                <a:sp3d>
                  <a:bevelT w="0" h="6350"/>
                </a:sp3d>
              </a:bodyPr>
              <a:lstStyle/>
              <a:p>
                <a:pPr defTabSz="914126">
                  <a:defRPr/>
                </a:pPr>
                <a:r>
                  <a:rPr lang="en-US" altLang="ko-KR" sz="1200" b="1" dirty="0" err="1">
                    <a:solidFill>
                      <a:srgbClr val="193EB0"/>
                    </a:solidFill>
                    <a:latin typeface="SamsungOne-400" panose="020B0503030303020204" charset="0"/>
                    <a:ea typeface="SamsungOne-400" panose="020B0503030303020204" charset="0"/>
                  </a:rPr>
                  <a:t>Hiểu</a:t>
                </a:r>
                <a:r>
                  <a:rPr lang="en-US" altLang="ko-KR" sz="1200" b="1" dirty="0">
                    <a:solidFill>
                      <a:srgbClr val="193EB0"/>
                    </a:solidFill>
                    <a:latin typeface="SamsungOne-400" panose="020B0503030303020204" charset="0"/>
                    <a:ea typeface="SamsungOne-400" panose="020B0503030303020204" charset="0"/>
                  </a:rPr>
                  <a:t> biết</a:t>
                </a:r>
              </a:p>
            </p:txBody>
          </p:sp>
          <p:sp>
            <p:nvSpPr>
              <p:cNvPr id="72" name="TextBox 71">
                <a:extLst>
                  <a:ext uri="{FF2B5EF4-FFF2-40B4-BE49-F238E27FC236}">
                    <a16:creationId xmlns:a16="http://schemas.microsoft.com/office/drawing/2014/main" id="{08147645-E15A-45EC-899A-4315F2D071D8}"/>
                  </a:ext>
                </a:extLst>
              </p:cNvPr>
              <p:cNvSpPr txBox="1"/>
              <p:nvPr/>
            </p:nvSpPr>
            <p:spPr>
              <a:xfrm>
                <a:off x="3975652" y="2596809"/>
                <a:ext cx="2657349" cy="246300"/>
              </a:xfrm>
              <a:prstGeom prst="rect">
                <a:avLst/>
              </a:prstGeom>
              <a:noFill/>
            </p:spPr>
            <p:txBody>
              <a:bodyPr wrap="none" rtlCol="0">
                <a:spAutoFit/>
                <a:scene3d>
                  <a:camera prst="orthographicFront"/>
                  <a:lightRig rig="threePt" dir="t"/>
                </a:scene3d>
                <a:sp3d>
                  <a:bevelT w="0" h="6350"/>
                </a:sp3d>
              </a:bodyPr>
              <a:lstStyle/>
              <a:p>
                <a:pPr defTabSz="914126">
                  <a:defRPr/>
                </a:pPr>
                <a:r>
                  <a:rPr lang="en-US" altLang="ko-KR" sz="1000" dirty="0" err="1">
                    <a:solidFill>
                      <a:srgbClr val="000000"/>
                    </a:solidFill>
                    <a:latin typeface="SamsungOne-400" panose="020B0503030303020204" pitchFamily="34" charset="0"/>
                    <a:ea typeface="SamsungOne-400" panose="020B0503030303020204" pitchFamily="34" charset="0"/>
                  </a:rPr>
                  <a:t>Hiểu</a:t>
                </a:r>
                <a:r>
                  <a:rPr lang="en-US" altLang="ko-KR" sz="1000" dirty="0">
                    <a:solidFill>
                      <a:srgbClr val="000000"/>
                    </a:solidFill>
                    <a:latin typeface="SamsungOne-400" panose="020B0503030303020204" pitchFamily="34" charset="0"/>
                    <a:ea typeface="SamsungOne-400" panose="020B0503030303020204" pitchFamily="34" charset="0"/>
                  </a:rPr>
                  <a:t> biết </a:t>
                </a:r>
                <a:r>
                  <a:rPr lang="en-US" altLang="ko-KR" sz="1000" dirty="0" err="1">
                    <a:solidFill>
                      <a:srgbClr val="000000"/>
                    </a:solidFill>
                    <a:latin typeface="SamsungOne-400" panose="020B0503030303020204" pitchFamily="34" charset="0"/>
                    <a:ea typeface="SamsungOne-400" panose="020B0503030303020204" pitchFamily="34" charset="0"/>
                  </a:rPr>
                  <a:t>về</a:t>
                </a:r>
                <a:r>
                  <a:rPr lang="en-US" altLang="ko-KR" sz="1000" dirty="0">
                    <a:solidFill>
                      <a:srgbClr val="000000"/>
                    </a:solidFill>
                    <a:latin typeface="SamsungOne-400" panose="020B0503030303020204" pitchFamily="34" charset="0"/>
                    <a:ea typeface="SamsungOne-400" panose="020B0503030303020204" pitchFamily="34" charset="0"/>
                  </a:rPr>
                  <a:t> </a:t>
                </a:r>
                <a:r>
                  <a:rPr lang="en-US" altLang="ko-KR" sz="1000" dirty="0" err="1">
                    <a:solidFill>
                      <a:srgbClr val="000000"/>
                    </a:solidFill>
                    <a:latin typeface="SamsungOne-400" panose="020B0503030303020204" pitchFamily="34" charset="0"/>
                    <a:ea typeface="SamsungOne-400" panose="020B0503030303020204" pitchFamily="34" charset="0"/>
                  </a:rPr>
                  <a:t>tình</a:t>
                </a:r>
                <a:r>
                  <a:rPr lang="en-US" altLang="ko-KR" sz="1000" dirty="0">
                    <a:solidFill>
                      <a:srgbClr val="000000"/>
                    </a:solidFill>
                    <a:latin typeface="SamsungOne-400" panose="020B0503030303020204" pitchFamily="34" charset="0"/>
                    <a:ea typeface="SamsungOne-400" panose="020B0503030303020204" pitchFamily="34" charset="0"/>
                  </a:rPr>
                  <a:t> </a:t>
                </a:r>
                <a:r>
                  <a:rPr lang="en-US" altLang="ko-KR" sz="1000" dirty="0" err="1">
                    <a:solidFill>
                      <a:srgbClr val="000000"/>
                    </a:solidFill>
                    <a:latin typeface="SamsungOne-400" panose="020B0503030303020204" pitchFamily="34" charset="0"/>
                    <a:ea typeface="SamsungOne-400" panose="020B0503030303020204" pitchFamily="34" charset="0"/>
                  </a:rPr>
                  <a:t>trạng</a:t>
                </a:r>
                <a:r>
                  <a:rPr lang="en-US" altLang="ko-KR" sz="1000" dirty="0">
                    <a:solidFill>
                      <a:srgbClr val="000000"/>
                    </a:solidFill>
                    <a:latin typeface="SamsungOne-400" panose="020B0503030303020204" pitchFamily="34" charset="0"/>
                    <a:ea typeface="SamsungOne-400" panose="020B0503030303020204" pitchFamily="34" charset="0"/>
                  </a:rPr>
                  <a:t> </a:t>
                </a:r>
                <a:r>
                  <a:rPr lang="en-US" altLang="ko-KR" sz="1000" dirty="0" err="1">
                    <a:solidFill>
                      <a:srgbClr val="000000"/>
                    </a:solidFill>
                    <a:latin typeface="SamsungOne-400" panose="020B0503030303020204" pitchFamily="34" charset="0"/>
                    <a:ea typeface="SamsungOne-400" panose="020B0503030303020204" pitchFamily="34" charset="0"/>
                  </a:rPr>
                  <a:t>hút</a:t>
                </a:r>
                <a:r>
                  <a:rPr lang="en-US" altLang="ko-KR" sz="1000" dirty="0">
                    <a:solidFill>
                      <a:srgbClr val="000000"/>
                    </a:solidFill>
                    <a:latin typeface="SamsungOne-400" panose="020B0503030303020204" pitchFamily="34" charset="0"/>
                    <a:ea typeface="SamsungOne-400" panose="020B0503030303020204" pitchFamily="34" charset="0"/>
                  </a:rPr>
                  <a:t> </a:t>
                </a:r>
                <a:r>
                  <a:rPr lang="en-US" altLang="ko-KR" sz="1000" dirty="0" err="1">
                    <a:solidFill>
                      <a:srgbClr val="000000"/>
                    </a:solidFill>
                    <a:latin typeface="SamsungOne-400" panose="020B0503030303020204" pitchFamily="34" charset="0"/>
                    <a:ea typeface="SamsungOne-400" panose="020B0503030303020204" pitchFamily="34" charset="0"/>
                  </a:rPr>
                  <a:t>thuốc</a:t>
                </a:r>
                <a:r>
                  <a:rPr lang="en-US" altLang="ko-KR" sz="1000" dirty="0">
                    <a:solidFill>
                      <a:srgbClr val="000000"/>
                    </a:solidFill>
                    <a:latin typeface="SamsungOne-400" panose="020B0503030303020204" pitchFamily="34" charset="0"/>
                    <a:ea typeface="SamsungOne-400" panose="020B0503030303020204" pitchFamily="34" charset="0"/>
                  </a:rPr>
                  <a:t> </a:t>
                </a:r>
                <a:r>
                  <a:rPr lang="en-US" altLang="ko-KR" sz="1000" dirty="0" err="1">
                    <a:solidFill>
                      <a:srgbClr val="000000"/>
                    </a:solidFill>
                    <a:latin typeface="SamsungOne-400" panose="020B0503030303020204" pitchFamily="34" charset="0"/>
                    <a:ea typeface="SamsungOne-400" panose="020B0503030303020204" pitchFamily="34" charset="0"/>
                  </a:rPr>
                  <a:t>lá</a:t>
                </a:r>
                <a:r>
                  <a:rPr lang="en-US" altLang="ko-KR" sz="1000" dirty="0">
                    <a:solidFill>
                      <a:srgbClr val="000000"/>
                    </a:solidFill>
                    <a:latin typeface="SamsungOne-400" panose="020B0503030303020204" pitchFamily="34" charset="0"/>
                    <a:ea typeface="SamsungOne-400" panose="020B0503030303020204" pitchFamily="34" charset="0"/>
                  </a:rPr>
                  <a:t> </a:t>
                </a:r>
                <a:r>
                  <a:rPr lang="en-US" altLang="ko-KR" sz="1000" dirty="0" err="1">
                    <a:solidFill>
                      <a:srgbClr val="000000"/>
                    </a:solidFill>
                    <a:latin typeface="SamsungOne-400" panose="020B0503030303020204" pitchFamily="34" charset="0"/>
                    <a:ea typeface="SamsungOne-400" panose="020B0503030303020204" pitchFamily="34" charset="0"/>
                  </a:rPr>
                  <a:t>của</a:t>
                </a:r>
                <a:r>
                  <a:rPr lang="en-US" altLang="ko-KR" sz="1000" dirty="0">
                    <a:solidFill>
                      <a:srgbClr val="000000"/>
                    </a:solidFill>
                    <a:latin typeface="SamsungOne-400" panose="020B0503030303020204" pitchFamily="34" charset="0"/>
                    <a:ea typeface="SamsungOne-400" panose="020B0503030303020204" pitchFamily="34" charset="0"/>
                  </a:rPr>
                  <a:t> mình</a:t>
                </a:r>
              </a:p>
            </p:txBody>
          </p:sp>
        </p:grpSp>
        <p:grpSp>
          <p:nvGrpSpPr>
            <p:cNvPr id="3" name="그룹 2"/>
            <p:cNvGrpSpPr/>
            <p:nvPr/>
          </p:nvGrpSpPr>
          <p:grpSpPr>
            <a:xfrm>
              <a:off x="3635781" y="3129035"/>
              <a:ext cx="2334293" cy="595037"/>
              <a:chOff x="2975381" y="3257921"/>
              <a:chExt cx="2334293" cy="595037"/>
            </a:xfrm>
          </p:grpSpPr>
          <p:sp>
            <p:nvSpPr>
              <p:cNvPr id="75" name="TextBox 74">
                <a:extLst>
                  <a:ext uri="{FF2B5EF4-FFF2-40B4-BE49-F238E27FC236}">
                    <a16:creationId xmlns:a16="http://schemas.microsoft.com/office/drawing/2014/main" id="{1556B04A-C081-442B-ADD6-64938D747C7D}"/>
                  </a:ext>
                </a:extLst>
              </p:cNvPr>
              <p:cNvSpPr txBox="1"/>
              <p:nvPr/>
            </p:nvSpPr>
            <p:spPr>
              <a:xfrm>
                <a:off x="2975381" y="3257921"/>
                <a:ext cx="623889" cy="276999"/>
              </a:xfrm>
              <a:prstGeom prst="rect">
                <a:avLst/>
              </a:prstGeom>
              <a:noFill/>
            </p:spPr>
            <p:txBody>
              <a:bodyPr wrap="none" rtlCol="0">
                <a:spAutoFit/>
                <a:scene3d>
                  <a:camera prst="orthographicFront"/>
                  <a:lightRig rig="threePt" dir="t"/>
                </a:scene3d>
                <a:sp3d>
                  <a:bevelT w="0" h="6350"/>
                </a:sp3d>
              </a:bodyPr>
              <a:lstStyle/>
              <a:p>
                <a:pPr defTabSz="914126">
                  <a:defRPr/>
                </a:pPr>
                <a:r>
                  <a:rPr lang="en-US" altLang="ko-KR" sz="1200" b="1" dirty="0" err="1">
                    <a:solidFill>
                      <a:srgbClr val="193EB0"/>
                    </a:solidFill>
                    <a:latin typeface="SamsungOne-400" panose="020B0503030303020204" charset="0"/>
                    <a:ea typeface="SamsungOne-400" panose="020B0503030303020204" charset="0"/>
                  </a:rPr>
                  <a:t>Hỗ</a:t>
                </a:r>
                <a:r>
                  <a:rPr lang="en-US" altLang="ko-KR" sz="1200" b="1" dirty="0">
                    <a:solidFill>
                      <a:srgbClr val="193EB0"/>
                    </a:solidFill>
                    <a:latin typeface="SamsungOne-400" panose="020B0503030303020204" charset="0"/>
                    <a:ea typeface="SamsungOne-400" panose="020B0503030303020204" charset="0"/>
                  </a:rPr>
                  <a:t> </a:t>
                </a:r>
                <a:r>
                  <a:rPr lang="en-US" altLang="ko-KR" sz="1200" b="1" dirty="0" err="1">
                    <a:solidFill>
                      <a:srgbClr val="193EB0"/>
                    </a:solidFill>
                    <a:latin typeface="SamsungOne-400" panose="020B0503030303020204" charset="0"/>
                    <a:ea typeface="SamsungOne-400" panose="020B0503030303020204" charset="0"/>
                  </a:rPr>
                  <a:t>trợ</a:t>
                </a:r>
                <a:endParaRPr lang="en-US" altLang="ko-KR" sz="1200" b="1" dirty="0">
                  <a:solidFill>
                    <a:srgbClr val="193EB0"/>
                  </a:solidFill>
                  <a:latin typeface="SamsungOne-400" panose="020B0503030303020204" charset="0"/>
                  <a:ea typeface="SamsungOne-400" panose="020B0503030303020204" charset="0"/>
                </a:endParaRPr>
              </a:p>
            </p:txBody>
          </p:sp>
          <p:sp>
            <p:nvSpPr>
              <p:cNvPr id="76" name="TextBox 75">
                <a:extLst>
                  <a:ext uri="{FF2B5EF4-FFF2-40B4-BE49-F238E27FC236}">
                    <a16:creationId xmlns:a16="http://schemas.microsoft.com/office/drawing/2014/main" id="{371C38AA-D56D-42CD-BBEF-16A66B336224}"/>
                  </a:ext>
                </a:extLst>
              </p:cNvPr>
              <p:cNvSpPr txBox="1"/>
              <p:nvPr/>
            </p:nvSpPr>
            <p:spPr>
              <a:xfrm>
                <a:off x="2975381" y="3452848"/>
                <a:ext cx="2334293" cy="400110"/>
              </a:xfrm>
              <a:prstGeom prst="rect">
                <a:avLst/>
              </a:prstGeom>
              <a:noFill/>
            </p:spPr>
            <p:txBody>
              <a:bodyPr wrap="none" rtlCol="0">
                <a:spAutoFit/>
                <a:scene3d>
                  <a:camera prst="orthographicFront"/>
                  <a:lightRig rig="threePt" dir="t"/>
                </a:scene3d>
                <a:sp3d>
                  <a:bevelT w="0" h="6350"/>
                </a:sp3d>
              </a:bodyPr>
              <a:lstStyle/>
              <a:p>
                <a:pPr defTabSz="914126">
                  <a:defRPr/>
                </a:pPr>
                <a:r>
                  <a:rPr lang="vi-VN" altLang="ko-KR" sz="1000" dirty="0">
                    <a:solidFill>
                      <a:srgbClr val="000000"/>
                    </a:solidFill>
                    <a:latin typeface="SamsungOne-400" panose="020B0503030303020204" pitchFamily="34" charset="0"/>
                    <a:ea typeface="SamsungOne-400" panose="020B0503030303020204" pitchFamily="34" charset="0"/>
                  </a:rPr>
                  <a:t>Tùy ý đặt giới hạn cho việc</a:t>
                </a:r>
              </a:p>
              <a:p>
                <a:pPr defTabSz="914126">
                  <a:defRPr/>
                </a:pPr>
                <a:r>
                  <a:rPr lang="vi-VN" altLang="ko-KR" sz="1000" dirty="0">
                    <a:solidFill>
                      <a:srgbClr val="000000"/>
                    </a:solidFill>
                    <a:latin typeface="SamsungOne-400" panose="020B0503030303020204" pitchFamily="34" charset="0"/>
                    <a:ea typeface="SamsungOne-400" panose="020B0503030303020204" pitchFamily="34" charset="0"/>
                  </a:rPr>
                  <a:t>sử dụng bật lửa khi nào và như thế nào</a:t>
                </a:r>
              </a:p>
            </p:txBody>
          </p:sp>
        </p:grpSp>
        <p:grpSp>
          <p:nvGrpSpPr>
            <p:cNvPr id="77" name="그룹 76">
              <a:extLst>
                <a:ext uri="{FF2B5EF4-FFF2-40B4-BE49-F238E27FC236}">
                  <a16:creationId xmlns:a16="http://schemas.microsoft.com/office/drawing/2014/main" id="{DA05349D-18FB-45CF-8CE4-FA0E1A3102C1}"/>
                </a:ext>
              </a:extLst>
            </p:cNvPr>
            <p:cNvGrpSpPr/>
            <p:nvPr/>
          </p:nvGrpSpPr>
          <p:grpSpPr>
            <a:xfrm>
              <a:off x="3621428" y="3796850"/>
              <a:ext cx="2157963" cy="595037"/>
              <a:chOff x="3975652" y="2401819"/>
              <a:chExt cx="2158655" cy="595228"/>
            </a:xfrm>
          </p:grpSpPr>
          <p:sp>
            <p:nvSpPr>
              <p:cNvPr id="78" name="TextBox 77">
                <a:extLst>
                  <a:ext uri="{FF2B5EF4-FFF2-40B4-BE49-F238E27FC236}">
                    <a16:creationId xmlns:a16="http://schemas.microsoft.com/office/drawing/2014/main" id="{1E73379C-D078-400F-86D0-8FF3019D98CA}"/>
                  </a:ext>
                </a:extLst>
              </p:cNvPr>
              <p:cNvSpPr txBox="1"/>
              <p:nvPr/>
            </p:nvSpPr>
            <p:spPr>
              <a:xfrm>
                <a:off x="3975652" y="2401819"/>
                <a:ext cx="659366" cy="277088"/>
              </a:xfrm>
              <a:prstGeom prst="rect">
                <a:avLst/>
              </a:prstGeom>
              <a:noFill/>
            </p:spPr>
            <p:txBody>
              <a:bodyPr wrap="none" rtlCol="0">
                <a:spAutoFit/>
                <a:scene3d>
                  <a:camera prst="orthographicFront"/>
                  <a:lightRig rig="threePt" dir="t"/>
                </a:scene3d>
                <a:sp3d>
                  <a:bevelT w="0" h="6350"/>
                </a:sp3d>
              </a:bodyPr>
              <a:lstStyle/>
              <a:p>
                <a:pPr defTabSz="914126">
                  <a:defRPr/>
                </a:pPr>
                <a:r>
                  <a:rPr lang="en-US" altLang="ko-KR" sz="1200" b="1" dirty="0" err="1">
                    <a:solidFill>
                      <a:srgbClr val="193EB0"/>
                    </a:solidFill>
                    <a:latin typeface="SamsungOne-400" panose="020B0503030303020204" charset="0"/>
                    <a:ea typeface="SamsungOne-400" panose="020B0503030303020204" charset="0"/>
                  </a:rPr>
                  <a:t>Kết</a:t>
                </a:r>
                <a:r>
                  <a:rPr lang="en-US" altLang="ko-KR" sz="1200" b="1" dirty="0">
                    <a:solidFill>
                      <a:srgbClr val="193EB0"/>
                    </a:solidFill>
                    <a:latin typeface="SamsungOne-400" panose="020B0503030303020204" charset="0"/>
                    <a:ea typeface="SamsungOne-400" panose="020B0503030303020204" charset="0"/>
                  </a:rPr>
                  <a:t> </a:t>
                </a:r>
                <a:r>
                  <a:rPr lang="en-US" altLang="ko-KR" sz="1200" b="1" dirty="0" err="1">
                    <a:solidFill>
                      <a:srgbClr val="193EB0"/>
                    </a:solidFill>
                    <a:latin typeface="SamsungOne-400" panose="020B0503030303020204" charset="0"/>
                    <a:ea typeface="SamsungOne-400" panose="020B0503030303020204" charset="0"/>
                  </a:rPr>
                  <a:t>nối</a:t>
                </a:r>
                <a:endParaRPr lang="en-US" altLang="ko-KR" sz="1200" b="1" dirty="0">
                  <a:solidFill>
                    <a:srgbClr val="193EB0"/>
                  </a:solidFill>
                  <a:latin typeface="SamsungOne-400" panose="020B0503030303020204" charset="0"/>
                  <a:ea typeface="SamsungOne-400" panose="020B0503030303020204" charset="0"/>
                </a:endParaRPr>
              </a:p>
            </p:txBody>
          </p:sp>
          <p:sp>
            <p:nvSpPr>
              <p:cNvPr id="79" name="TextBox 78">
                <a:extLst>
                  <a:ext uri="{FF2B5EF4-FFF2-40B4-BE49-F238E27FC236}">
                    <a16:creationId xmlns:a16="http://schemas.microsoft.com/office/drawing/2014/main" id="{AFDB83A6-29B9-4266-AFC7-2FF451DBD8C6}"/>
                  </a:ext>
                </a:extLst>
              </p:cNvPr>
              <p:cNvSpPr txBox="1"/>
              <p:nvPr/>
            </p:nvSpPr>
            <p:spPr>
              <a:xfrm>
                <a:off x="3975652" y="2596809"/>
                <a:ext cx="2158655" cy="400238"/>
              </a:xfrm>
              <a:prstGeom prst="rect">
                <a:avLst/>
              </a:prstGeom>
              <a:noFill/>
            </p:spPr>
            <p:txBody>
              <a:bodyPr wrap="none" rtlCol="0">
                <a:spAutoFit/>
                <a:scene3d>
                  <a:camera prst="orthographicFront"/>
                  <a:lightRig rig="threePt" dir="t"/>
                </a:scene3d>
                <a:sp3d>
                  <a:bevelT w="0" h="6350"/>
                </a:sp3d>
              </a:bodyPr>
              <a:lstStyle/>
              <a:p>
                <a:pPr defTabSz="914126">
                  <a:defRPr/>
                </a:pPr>
                <a:r>
                  <a:rPr lang="en-US" altLang="ko-KR" sz="1000" dirty="0" err="1">
                    <a:solidFill>
                      <a:srgbClr val="000000"/>
                    </a:solidFill>
                    <a:latin typeface="SamsungOne-400" panose="020B0503030303020204" pitchFamily="34" charset="0"/>
                    <a:ea typeface="SamsungOne-400" panose="020B0503030303020204" pitchFamily="34" charset="0"/>
                  </a:rPr>
                  <a:t>Đồng</a:t>
                </a:r>
                <a:r>
                  <a:rPr lang="en-US" altLang="ko-KR" sz="1000" dirty="0">
                    <a:solidFill>
                      <a:srgbClr val="000000"/>
                    </a:solidFill>
                    <a:latin typeface="SamsungOne-400" panose="020B0503030303020204" pitchFamily="34" charset="0"/>
                    <a:ea typeface="SamsungOne-400" panose="020B0503030303020204" pitchFamily="34" charset="0"/>
                  </a:rPr>
                  <a:t> </a:t>
                </a:r>
                <a:r>
                  <a:rPr lang="en-US" altLang="ko-KR" sz="1000" dirty="0" err="1">
                    <a:solidFill>
                      <a:srgbClr val="000000"/>
                    </a:solidFill>
                    <a:latin typeface="SamsungOne-400" panose="020B0503030303020204" pitchFamily="34" charset="0"/>
                    <a:ea typeface="SamsungOne-400" panose="020B0503030303020204" pitchFamily="34" charset="0"/>
                  </a:rPr>
                  <a:t>bộ</a:t>
                </a:r>
                <a:r>
                  <a:rPr lang="en-US" altLang="ko-KR" sz="1000" dirty="0">
                    <a:solidFill>
                      <a:srgbClr val="000000"/>
                    </a:solidFill>
                    <a:latin typeface="SamsungOne-400" panose="020B0503030303020204" pitchFamily="34" charset="0"/>
                    <a:ea typeface="SamsungOne-400" panose="020B0503030303020204" pitchFamily="34" charset="0"/>
                  </a:rPr>
                  <a:t> </a:t>
                </a:r>
                <a:r>
                  <a:rPr lang="en-US" altLang="ko-KR" sz="1000" dirty="0" err="1">
                    <a:solidFill>
                      <a:srgbClr val="000000"/>
                    </a:solidFill>
                    <a:latin typeface="SamsungOne-400" panose="020B0503030303020204" pitchFamily="34" charset="0"/>
                    <a:ea typeface="SamsungOne-400" panose="020B0503030303020204" pitchFamily="34" charset="0"/>
                  </a:rPr>
                  <a:t>hóa</a:t>
                </a:r>
                <a:r>
                  <a:rPr lang="en-US" altLang="ko-KR" sz="1000" dirty="0">
                    <a:solidFill>
                      <a:srgbClr val="000000"/>
                    </a:solidFill>
                    <a:latin typeface="SamsungOne-400" panose="020B0503030303020204" pitchFamily="34" charset="0"/>
                    <a:ea typeface="SamsungOne-400" panose="020B0503030303020204" pitchFamily="34" charset="0"/>
                  </a:rPr>
                  <a:t> với </a:t>
                </a:r>
                <a:r>
                  <a:rPr lang="en-US" altLang="ko-KR" sz="1000" dirty="0" err="1">
                    <a:solidFill>
                      <a:srgbClr val="000000"/>
                    </a:solidFill>
                    <a:latin typeface="SamsungOne-400" panose="020B0503030303020204" pitchFamily="34" charset="0"/>
                    <a:ea typeface="SamsungOne-400" panose="020B0503030303020204" pitchFamily="34" charset="0"/>
                  </a:rPr>
                  <a:t>thiết</a:t>
                </a:r>
                <a:r>
                  <a:rPr lang="en-US" altLang="ko-KR" sz="1000" dirty="0">
                    <a:solidFill>
                      <a:srgbClr val="000000"/>
                    </a:solidFill>
                    <a:latin typeface="SamsungOne-400" panose="020B0503030303020204" pitchFamily="34" charset="0"/>
                    <a:ea typeface="SamsungOne-400" panose="020B0503030303020204" pitchFamily="34" charset="0"/>
                  </a:rPr>
                  <a:t> bị IoT </a:t>
                </a:r>
                <a:r>
                  <a:rPr lang="en-US" altLang="ko-KR" sz="1000" dirty="0" err="1">
                    <a:solidFill>
                      <a:srgbClr val="000000"/>
                    </a:solidFill>
                    <a:latin typeface="SamsungOne-400" panose="020B0503030303020204" pitchFamily="34" charset="0"/>
                    <a:ea typeface="SamsungOne-400" panose="020B0503030303020204" pitchFamily="34" charset="0"/>
                  </a:rPr>
                  <a:t>của</a:t>
                </a:r>
                <a:r>
                  <a:rPr lang="en-US" altLang="ko-KR" sz="1000" dirty="0">
                    <a:solidFill>
                      <a:srgbClr val="000000"/>
                    </a:solidFill>
                    <a:latin typeface="SamsungOne-400" panose="020B0503030303020204" pitchFamily="34" charset="0"/>
                    <a:ea typeface="SamsungOne-400" panose="020B0503030303020204" pitchFamily="34" charset="0"/>
                  </a:rPr>
                  <a:t> bạn</a:t>
                </a:r>
              </a:p>
              <a:p>
                <a:pPr defTabSz="914126">
                  <a:defRPr/>
                </a:pPr>
                <a:r>
                  <a:rPr lang="en-US" altLang="ko-KR" sz="1000" dirty="0">
                    <a:solidFill>
                      <a:srgbClr val="000000"/>
                    </a:solidFill>
                    <a:latin typeface="SamsungOne-400" panose="020B0503030303020204" pitchFamily="34" charset="0"/>
                    <a:ea typeface="SamsungOne-400" panose="020B0503030303020204" pitchFamily="34" charset="0"/>
                  </a:rPr>
                  <a:t>Để xem </a:t>
                </a:r>
                <a:r>
                  <a:rPr lang="en-US" altLang="ko-KR" sz="1000" dirty="0" err="1">
                    <a:solidFill>
                      <a:srgbClr val="000000"/>
                    </a:solidFill>
                    <a:latin typeface="SamsungOne-400" panose="020B0503030303020204" pitchFamily="34" charset="0"/>
                    <a:ea typeface="SamsungOne-400" panose="020B0503030303020204" pitchFamily="34" charset="0"/>
                  </a:rPr>
                  <a:t>tất</a:t>
                </a:r>
                <a:r>
                  <a:rPr lang="en-US" altLang="ko-KR" sz="1000" dirty="0">
                    <a:solidFill>
                      <a:srgbClr val="000000"/>
                    </a:solidFill>
                    <a:latin typeface="SamsungOne-400" panose="020B0503030303020204" pitchFamily="34" charset="0"/>
                    <a:ea typeface="SamsungOne-400" panose="020B0503030303020204" pitchFamily="34" charset="0"/>
                  </a:rPr>
                  <a:t> cả </a:t>
                </a:r>
                <a:r>
                  <a:rPr lang="en-US" altLang="ko-KR" sz="1000" dirty="0" err="1">
                    <a:solidFill>
                      <a:srgbClr val="000000"/>
                    </a:solidFill>
                    <a:latin typeface="SamsungOne-400" panose="020B0503030303020204" pitchFamily="34" charset="0"/>
                    <a:ea typeface="SamsungOne-400" panose="020B0503030303020204" pitchFamily="34" charset="0"/>
                  </a:rPr>
                  <a:t>dữ</a:t>
                </a:r>
                <a:r>
                  <a:rPr lang="en-US" altLang="ko-KR" sz="1000" dirty="0">
                    <a:solidFill>
                      <a:srgbClr val="000000"/>
                    </a:solidFill>
                    <a:latin typeface="SamsungOne-400" panose="020B0503030303020204" pitchFamily="34" charset="0"/>
                    <a:ea typeface="SamsungOne-400" panose="020B0503030303020204" pitchFamily="34" charset="0"/>
                  </a:rPr>
                  <a:t> </a:t>
                </a:r>
                <a:r>
                  <a:rPr lang="en-US" altLang="ko-KR" sz="1000" dirty="0" err="1">
                    <a:solidFill>
                      <a:srgbClr val="000000"/>
                    </a:solidFill>
                    <a:latin typeface="SamsungOne-400" panose="020B0503030303020204" pitchFamily="34" charset="0"/>
                    <a:ea typeface="SamsungOne-400" panose="020B0503030303020204" pitchFamily="34" charset="0"/>
                  </a:rPr>
                  <a:t>liệu</a:t>
                </a:r>
                <a:endParaRPr lang="en-US" altLang="ko-KR" sz="1000" dirty="0">
                  <a:solidFill>
                    <a:srgbClr val="000000"/>
                  </a:solidFill>
                  <a:latin typeface="SamsungOne-400" panose="020B0503030303020204" pitchFamily="34" charset="0"/>
                  <a:ea typeface="SamsungOne-400" panose="020B0503030303020204" pitchFamily="34" charset="0"/>
                </a:endParaRPr>
              </a:p>
            </p:txBody>
          </p:sp>
        </p:grpSp>
        <p:grpSp>
          <p:nvGrpSpPr>
            <p:cNvPr id="80" name="그룹 79">
              <a:extLst>
                <a:ext uri="{FF2B5EF4-FFF2-40B4-BE49-F238E27FC236}">
                  <a16:creationId xmlns:a16="http://schemas.microsoft.com/office/drawing/2014/main" id="{5B352E55-6C2C-4068-AA82-028FBA8DF572}"/>
                </a:ext>
              </a:extLst>
            </p:cNvPr>
            <p:cNvGrpSpPr/>
            <p:nvPr/>
          </p:nvGrpSpPr>
          <p:grpSpPr>
            <a:xfrm>
              <a:off x="3635782" y="4464666"/>
              <a:ext cx="2045097" cy="902814"/>
              <a:chOff x="3975652" y="2401819"/>
              <a:chExt cx="2045753" cy="903103"/>
            </a:xfrm>
          </p:grpSpPr>
          <p:sp>
            <p:nvSpPr>
              <p:cNvPr id="81" name="TextBox 80">
                <a:extLst>
                  <a:ext uri="{FF2B5EF4-FFF2-40B4-BE49-F238E27FC236}">
                    <a16:creationId xmlns:a16="http://schemas.microsoft.com/office/drawing/2014/main" id="{E3E86FB0-E1AA-4BE1-9CBB-373D83F7EF4D}"/>
                  </a:ext>
                </a:extLst>
              </p:cNvPr>
              <p:cNvSpPr txBox="1"/>
              <p:nvPr/>
            </p:nvSpPr>
            <p:spPr>
              <a:xfrm>
                <a:off x="3975652" y="2401819"/>
                <a:ext cx="810097" cy="277088"/>
              </a:xfrm>
              <a:prstGeom prst="rect">
                <a:avLst/>
              </a:prstGeom>
              <a:noFill/>
            </p:spPr>
            <p:txBody>
              <a:bodyPr wrap="none" rtlCol="0">
                <a:spAutoFit/>
                <a:scene3d>
                  <a:camera prst="orthographicFront"/>
                  <a:lightRig rig="threePt" dir="t"/>
                </a:scene3d>
                <a:sp3d>
                  <a:bevelT w="0" h="6350"/>
                </a:sp3d>
              </a:bodyPr>
              <a:lstStyle/>
              <a:p>
                <a:pPr defTabSz="914126">
                  <a:defRPr/>
                </a:pPr>
                <a:r>
                  <a:rPr lang="en-US" altLang="ko-KR" sz="1200" b="1" dirty="0" err="1">
                    <a:solidFill>
                      <a:srgbClr val="193EB0"/>
                    </a:solidFill>
                    <a:latin typeface="SamsungOne-400" panose="020B0503030303020204" charset="0"/>
                    <a:ea typeface="SamsungOne-400" panose="020B0503030303020204" charset="0"/>
                  </a:rPr>
                  <a:t>Tiết</a:t>
                </a:r>
                <a:r>
                  <a:rPr lang="en-US" altLang="ko-KR" sz="1200" b="1" dirty="0">
                    <a:solidFill>
                      <a:srgbClr val="193EB0"/>
                    </a:solidFill>
                    <a:latin typeface="SamsungOne-400" panose="020B0503030303020204" charset="0"/>
                    <a:ea typeface="SamsungOne-400" panose="020B0503030303020204" charset="0"/>
                  </a:rPr>
                  <a:t> </a:t>
                </a:r>
                <a:r>
                  <a:rPr lang="en-US" altLang="ko-KR" sz="1200" b="1" dirty="0" err="1">
                    <a:solidFill>
                      <a:srgbClr val="193EB0"/>
                    </a:solidFill>
                    <a:latin typeface="SamsungOne-400" panose="020B0503030303020204" charset="0"/>
                    <a:ea typeface="SamsungOne-400" panose="020B0503030303020204" charset="0"/>
                  </a:rPr>
                  <a:t>kiệm</a:t>
                </a:r>
                <a:endParaRPr lang="en-US" altLang="ko-KR" sz="1200" b="1" dirty="0">
                  <a:solidFill>
                    <a:srgbClr val="193EB0"/>
                  </a:solidFill>
                  <a:latin typeface="SamsungOne-400" panose="020B0503030303020204" charset="0"/>
                  <a:ea typeface="SamsungOne-400" panose="020B0503030303020204" charset="0"/>
                </a:endParaRPr>
              </a:p>
            </p:txBody>
          </p:sp>
          <p:sp>
            <p:nvSpPr>
              <p:cNvPr id="82" name="TextBox 81">
                <a:extLst>
                  <a:ext uri="{FF2B5EF4-FFF2-40B4-BE49-F238E27FC236}">
                    <a16:creationId xmlns:a16="http://schemas.microsoft.com/office/drawing/2014/main" id="{3E3D3A09-79F4-4857-8A13-FAC42746D5E1}"/>
                  </a:ext>
                </a:extLst>
              </p:cNvPr>
              <p:cNvSpPr txBox="1"/>
              <p:nvPr/>
            </p:nvSpPr>
            <p:spPr>
              <a:xfrm>
                <a:off x="3975652" y="2596809"/>
                <a:ext cx="2045753" cy="708113"/>
              </a:xfrm>
              <a:prstGeom prst="rect">
                <a:avLst/>
              </a:prstGeom>
              <a:noFill/>
            </p:spPr>
            <p:txBody>
              <a:bodyPr wrap="square" rtlCol="0">
                <a:spAutoFit/>
                <a:scene3d>
                  <a:camera prst="orthographicFront"/>
                  <a:lightRig rig="threePt" dir="t"/>
                </a:scene3d>
                <a:sp3d>
                  <a:bevelT w="0" h="6350"/>
                </a:sp3d>
              </a:bodyPr>
              <a:lstStyle/>
              <a:p>
                <a:pPr defTabSz="914126">
                  <a:defRPr/>
                </a:pPr>
                <a:r>
                  <a:rPr lang="vi-VN" altLang="ko-KR" sz="1000" dirty="0">
                    <a:solidFill>
                      <a:srgbClr val="000000"/>
                    </a:solidFill>
                    <a:latin typeface="SamsungOne-400" panose="020B0503030303020204" pitchFamily="34" charset="0"/>
                    <a:ea typeface="SamsungOne-400" panose="020B0503030303020204" pitchFamily="34" charset="0"/>
                  </a:rPr>
                  <a:t>Theo dõi số tiền bạn đã tiết kiệm được</a:t>
                </a:r>
              </a:p>
              <a:p>
                <a:pPr defTabSz="914126">
                  <a:defRPr/>
                </a:pPr>
                <a:r>
                  <a:rPr lang="vi-VN" altLang="ko-KR" sz="1000" dirty="0">
                    <a:solidFill>
                      <a:srgbClr val="000000"/>
                    </a:solidFill>
                    <a:latin typeface="SamsungOne-400" panose="020B0503030303020204" pitchFamily="34" charset="0"/>
                    <a:ea typeface="SamsungOne-400" panose="020B0503030303020204" pitchFamily="34" charset="0"/>
                  </a:rPr>
                  <a:t>khi cắt giảm thuốc lá</a:t>
                </a:r>
              </a:p>
              <a:p>
                <a:pPr defTabSz="914126">
                  <a:defRPr/>
                </a:pPr>
                <a:r>
                  <a:rPr lang="vi-VN" altLang="ko-KR" sz="1000" dirty="0">
                    <a:solidFill>
                      <a:srgbClr val="000000"/>
                    </a:solidFill>
                    <a:latin typeface="SamsungOne-400" panose="020B0503030303020204" pitchFamily="34" charset="0"/>
                    <a:ea typeface="SamsungOne-400" panose="020B0503030303020204" pitchFamily="34" charset="0"/>
                  </a:rPr>
                  <a:t>và xây dựng những thói quen mới</a:t>
                </a:r>
              </a:p>
            </p:txBody>
          </p:sp>
        </p:grpSp>
        <p:grpSp>
          <p:nvGrpSpPr>
            <p:cNvPr id="83" name="그룹 82">
              <a:extLst>
                <a:ext uri="{FF2B5EF4-FFF2-40B4-BE49-F238E27FC236}">
                  <a16:creationId xmlns:a16="http://schemas.microsoft.com/office/drawing/2014/main" id="{FEA3F640-6141-4DAA-9200-2F05D30BC93D}"/>
                </a:ext>
              </a:extLst>
            </p:cNvPr>
            <p:cNvGrpSpPr/>
            <p:nvPr/>
          </p:nvGrpSpPr>
          <p:grpSpPr>
            <a:xfrm>
              <a:off x="6201134" y="2615109"/>
              <a:ext cx="1846980" cy="441149"/>
              <a:chOff x="3975652" y="2401819"/>
              <a:chExt cx="1847572" cy="441290"/>
            </a:xfrm>
          </p:grpSpPr>
          <p:sp>
            <p:nvSpPr>
              <p:cNvPr id="84" name="TextBox 83">
                <a:extLst>
                  <a:ext uri="{FF2B5EF4-FFF2-40B4-BE49-F238E27FC236}">
                    <a16:creationId xmlns:a16="http://schemas.microsoft.com/office/drawing/2014/main" id="{1DD88895-BF2F-4FA9-8F53-61A4261F46A9}"/>
                  </a:ext>
                </a:extLst>
              </p:cNvPr>
              <p:cNvSpPr txBox="1"/>
              <p:nvPr/>
            </p:nvSpPr>
            <p:spPr>
              <a:xfrm>
                <a:off x="3975652" y="2401819"/>
                <a:ext cx="1055435" cy="277088"/>
              </a:xfrm>
              <a:prstGeom prst="rect">
                <a:avLst/>
              </a:prstGeom>
              <a:noFill/>
            </p:spPr>
            <p:txBody>
              <a:bodyPr wrap="none" rtlCol="0">
                <a:spAutoFit/>
                <a:scene3d>
                  <a:camera prst="orthographicFront"/>
                  <a:lightRig rig="threePt" dir="t"/>
                </a:scene3d>
                <a:sp3d>
                  <a:bevelT w="0" h="6350"/>
                </a:sp3d>
              </a:bodyPr>
              <a:lstStyle/>
              <a:p>
                <a:pPr defTabSz="914126">
                  <a:defRPr/>
                </a:pPr>
                <a:r>
                  <a:rPr lang="en-US" altLang="ko-KR" sz="1200" b="1" dirty="0" err="1">
                    <a:solidFill>
                      <a:srgbClr val="193EB0"/>
                    </a:solidFill>
                    <a:latin typeface="SamsungOne-400" panose="020B0503030303020204" charset="0"/>
                    <a:ea typeface="SamsungOne-400" panose="020B0503030303020204" charset="0"/>
                  </a:rPr>
                  <a:t>Tạo</a:t>
                </a:r>
                <a:r>
                  <a:rPr lang="en-US" altLang="ko-KR" sz="1200" b="1" dirty="0">
                    <a:solidFill>
                      <a:srgbClr val="193EB0"/>
                    </a:solidFill>
                    <a:latin typeface="SamsungOne-400" panose="020B0503030303020204" charset="0"/>
                    <a:ea typeface="SamsungOne-400" panose="020B0503030303020204" charset="0"/>
                  </a:rPr>
                  <a:t> </a:t>
                </a:r>
                <a:r>
                  <a:rPr lang="en-US" altLang="ko-KR" sz="1200" b="1" dirty="0" err="1">
                    <a:solidFill>
                      <a:srgbClr val="193EB0"/>
                    </a:solidFill>
                    <a:latin typeface="SamsungOne-400" panose="020B0503030303020204" charset="0"/>
                    <a:ea typeface="SamsungOne-400" panose="020B0503030303020204" charset="0"/>
                  </a:rPr>
                  <a:t>động</a:t>
                </a:r>
                <a:r>
                  <a:rPr lang="en-US" altLang="ko-KR" sz="1200" b="1" dirty="0">
                    <a:solidFill>
                      <a:srgbClr val="193EB0"/>
                    </a:solidFill>
                    <a:latin typeface="SamsungOne-400" panose="020B0503030303020204" charset="0"/>
                    <a:ea typeface="SamsungOne-400" panose="020B0503030303020204" charset="0"/>
                  </a:rPr>
                  <a:t> </a:t>
                </a:r>
                <a:r>
                  <a:rPr lang="en-US" altLang="ko-KR" sz="1200" b="1" dirty="0" err="1">
                    <a:solidFill>
                      <a:srgbClr val="193EB0"/>
                    </a:solidFill>
                    <a:latin typeface="SamsungOne-400" panose="020B0503030303020204" charset="0"/>
                    <a:ea typeface="SamsungOne-400" panose="020B0503030303020204" charset="0"/>
                  </a:rPr>
                  <a:t>lực</a:t>
                </a:r>
                <a:endParaRPr lang="en-US" altLang="ko-KR" sz="1200" b="1" dirty="0">
                  <a:solidFill>
                    <a:srgbClr val="193EB0"/>
                  </a:solidFill>
                  <a:latin typeface="SamsungOne-400" panose="020B0503030303020204" charset="0"/>
                  <a:ea typeface="SamsungOne-400" panose="020B0503030303020204" charset="0"/>
                </a:endParaRPr>
              </a:p>
            </p:txBody>
          </p:sp>
          <p:sp>
            <p:nvSpPr>
              <p:cNvPr id="85" name="TextBox 84">
                <a:extLst>
                  <a:ext uri="{FF2B5EF4-FFF2-40B4-BE49-F238E27FC236}">
                    <a16:creationId xmlns:a16="http://schemas.microsoft.com/office/drawing/2014/main" id="{24FE91AF-25F7-4D45-95F9-54D65342AD88}"/>
                  </a:ext>
                </a:extLst>
              </p:cNvPr>
              <p:cNvSpPr txBox="1"/>
              <p:nvPr/>
            </p:nvSpPr>
            <p:spPr>
              <a:xfrm>
                <a:off x="3975652" y="2596809"/>
                <a:ext cx="1847572" cy="246300"/>
              </a:xfrm>
              <a:prstGeom prst="rect">
                <a:avLst/>
              </a:prstGeom>
              <a:noFill/>
            </p:spPr>
            <p:txBody>
              <a:bodyPr wrap="none" rtlCol="0">
                <a:spAutoFit/>
                <a:scene3d>
                  <a:camera prst="orthographicFront"/>
                  <a:lightRig rig="threePt" dir="t"/>
                </a:scene3d>
                <a:sp3d>
                  <a:bevelT w="0" h="6350"/>
                </a:sp3d>
              </a:bodyPr>
              <a:lstStyle/>
              <a:p>
                <a:pPr defTabSz="914126">
                  <a:defRPr/>
                </a:pPr>
                <a:r>
                  <a:rPr lang="en-US" altLang="ko-KR" sz="1000" dirty="0" err="1">
                    <a:solidFill>
                      <a:srgbClr val="000000"/>
                    </a:solidFill>
                    <a:latin typeface="SamsungOne-400" panose="020B0503030303020204" pitchFamily="34" charset="0"/>
                    <a:ea typeface="SamsungOne-400" panose="020B0503030303020204" pitchFamily="34" charset="0"/>
                  </a:rPr>
                  <a:t>Đo</a:t>
                </a:r>
                <a:r>
                  <a:rPr lang="en-US" altLang="ko-KR" sz="1000" dirty="0">
                    <a:solidFill>
                      <a:srgbClr val="000000"/>
                    </a:solidFill>
                    <a:latin typeface="SamsungOne-400" panose="020B0503030303020204" pitchFamily="34" charset="0"/>
                    <a:ea typeface="SamsungOne-400" panose="020B0503030303020204" pitchFamily="34" charset="0"/>
                  </a:rPr>
                  <a:t> </a:t>
                </a:r>
                <a:r>
                  <a:rPr lang="en-US" altLang="ko-KR" sz="1000" dirty="0" err="1">
                    <a:solidFill>
                      <a:srgbClr val="000000"/>
                    </a:solidFill>
                    <a:latin typeface="SamsungOne-400" panose="020B0503030303020204" pitchFamily="34" charset="0"/>
                    <a:ea typeface="SamsungOne-400" panose="020B0503030303020204" pitchFamily="34" charset="0"/>
                  </a:rPr>
                  <a:t>tiến</a:t>
                </a:r>
                <a:r>
                  <a:rPr lang="en-US" altLang="ko-KR" sz="1000" dirty="0">
                    <a:solidFill>
                      <a:srgbClr val="000000"/>
                    </a:solidFill>
                    <a:latin typeface="SamsungOne-400" panose="020B0503030303020204" pitchFamily="34" charset="0"/>
                    <a:ea typeface="SamsungOne-400" panose="020B0503030303020204" pitchFamily="34" charset="0"/>
                  </a:rPr>
                  <a:t> </a:t>
                </a:r>
                <a:r>
                  <a:rPr lang="en-US" altLang="ko-KR" sz="1000" dirty="0" err="1">
                    <a:solidFill>
                      <a:srgbClr val="000000"/>
                    </a:solidFill>
                    <a:latin typeface="SamsungOne-400" panose="020B0503030303020204" pitchFamily="34" charset="0"/>
                    <a:ea typeface="SamsungOne-400" panose="020B0503030303020204" pitchFamily="34" charset="0"/>
                  </a:rPr>
                  <a:t>độ</a:t>
                </a:r>
                <a:r>
                  <a:rPr lang="en-US" altLang="ko-KR" sz="1000" dirty="0">
                    <a:solidFill>
                      <a:srgbClr val="000000"/>
                    </a:solidFill>
                    <a:latin typeface="SamsungOne-400" panose="020B0503030303020204" pitchFamily="34" charset="0"/>
                    <a:ea typeface="SamsungOne-400" panose="020B0503030303020204" pitchFamily="34" charset="0"/>
                  </a:rPr>
                  <a:t> </a:t>
                </a:r>
                <a:r>
                  <a:rPr lang="en-US" altLang="ko-KR" sz="1000" dirty="0" err="1">
                    <a:solidFill>
                      <a:srgbClr val="000000"/>
                    </a:solidFill>
                    <a:latin typeface="SamsungOne-400" panose="020B0503030303020204" pitchFamily="34" charset="0"/>
                    <a:ea typeface="SamsungOne-400" panose="020B0503030303020204" pitchFamily="34" charset="0"/>
                  </a:rPr>
                  <a:t>theo</a:t>
                </a:r>
                <a:r>
                  <a:rPr lang="en-US" altLang="ko-KR" sz="1000" dirty="0">
                    <a:solidFill>
                      <a:srgbClr val="000000"/>
                    </a:solidFill>
                    <a:latin typeface="SamsungOne-400" panose="020B0503030303020204" pitchFamily="34" charset="0"/>
                    <a:ea typeface="SamsungOne-400" panose="020B0503030303020204" pitchFamily="34" charset="0"/>
                  </a:rPr>
                  <a:t> </a:t>
                </a:r>
                <a:r>
                  <a:rPr lang="en-US" altLang="ko-KR" sz="1000" dirty="0" err="1">
                    <a:solidFill>
                      <a:srgbClr val="000000"/>
                    </a:solidFill>
                    <a:latin typeface="SamsungOne-400" panose="020B0503030303020204" pitchFamily="34" charset="0"/>
                    <a:ea typeface="SamsungOne-400" panose="020B0503030303020204" pitchFamily="34" charset="0"/>
                  </a:rPr>
                  <a:t>thời</a:t>
                </a:r>
                <a:r>
                  <a:rPr lang="en-US" altLang="ko-KR" sz="1000" dirty="0">
                    <a:solidFill>
                      <a:srgbClr val="000000"/>
                    </a:solidFill>
                    <a:latin typeface="SamsungOne-400" panose="020B0503030303020204" pitchFamily="34" charset="0"/>
                    <a:ea typeface="SamsungOne-400" panose="020B0503030303020204" pitchFamily="34" charset="0"/>
                  </a:rPr>
                  <a:t> </a:t>
                </a:r>
                <a:r>
                  <a:rPr lang="en-US" altLang="ko-KR" sz="1000" dirty="0" err="1">
                    <a:solidFill>
                      <a:srgbClr val="000000"/>
                    </a:solidFill>
                    <a:latin typeface="SamsungOne-400" panose="020B0503030303020204" pitchFamily="34" charset="0"/>
                    <a:ea typeface="SamsungOne-400" panose="020B0503030303020204" pitchFamily="34" charset="0"/>
                  </a:rPr>
                  <a:t>gian</a:t>
                </a:r>
                <a:r>
                  <a:rPr lang="en-US" altLang="ko-KR" sz="1000" dirty="0">
                    <a:solidFill>
                      <a:srgbClr val="000000"/>
                    </a:solidFill>
                    <a:latin typeface="SamsungOne-400" panose="020B0503030303020204" pitchFamily="34" charset="0"/>
                    <a:ea typeface="SamsungOne-400" panose="020B0503030303020204" pitchFamily="34" charset="0"/>
                  </a:rPr>
                  <a:t> </a:t>
                </a:r>
                <a:r>
                  <a:rPr lang="en-US" altLang="ko-KR" sz="1000" dirty="0" err="1">
                    <a:solidFill>
                      <a:srgbClr val="000000"/>
                    </a:solidFill>
                    <a:latin typeface="SamsungOne-400" panose="020B0503030303020204" pitchFamily="34" charset="0"/>
                    <a:ea typeface="SamsungOne-400" panose="020B0503030303020204" pitchFamily="34" charset="0"/>
                  </a:rPr>
                  <a:t>thực</a:t>
                </a:r>
                <a:endParaRPr lang="en-US" altLang="ko-KR" sz="1000" dirty="0">
                  <a:solidFill>
                    <a:srgbClr val="000000"/>
                  </a:solidFill>
                  <a:latin typeface="SamsungOne-400" panose="020B0503030303020204" pitchFamily="34" charset="0"/>
                  <a:ea typeface="SamsungOne-400" panose="020B0503030303020204" pitchFamily="34" charset="0"/>
                </a:endParaRPr>
              </a:p>
            </p:txBody>
          </p:sp>
        </p:grpSp>
        <p:grpSp>
          <p:nvGrpSpPr>
            <p:cNvPr id="86" name="그룹 85">
              <a:extLst>
                <a:ext uri="{FF2B5EF4-FFF2-40B4-BE49-F238E27FC236}">
                  <a16:creationId xmlns:a16="http://schemas.microsoft.com/office/drawing/2014/main" id="{30A0489A-BAE7-4FD0-A4CB-E53175AF718B}"/>
                </a:ext>
              </a:extLst>
            </p:cNvPr>
            <p:cNvGrpSpPr/>
            <p:nvPr/>
          </p:nvGrpSpPr>
          <p:grpSpPr>
            <a:xfrm>
              <a:off x="6208545" y="3129035"/>
              <a:ext cx="3379445" cy="595038"/>
              <a:chOff x="3975652" y="2401819"/>
              <a:chExt cx="3380528" cy="595229"/>
            </a:xfrm>
          </p:grpSpPr>
          <p:sp>
            <p:nvSpPr>
              <p:cNvPr id="87" name="TextBox 86">
                <a:extLst>
                  <a:ext uri="{FF2B5EF4-FFF2-40B4-BE49-F238E27FC236}">
                    <a16:creationId xmlns:a16="http://schemas.microsoft.com/office/drawing/2014/main" id="{77F9795D-D7FC-43DE-BEBC-CA26C3EDBE80}"/>
                  </a:ext>
                </a:extLst>
              </p:cNvPr>
              <p:cNvSpPr txBox="1"/>
              <p:nvPr/>
            </p:nvSpPr>
            <p:spPr>
              <a:xfrm>
                <a:off x="3975652" y="2401819"/>
                <a:ext cx="1055435" cy="277088"/>
              </a:xfrm>
              <a:prstGeom prst="rect">
                <a:avLst/>
              </a:prstGeom>
              <a:noFill/>
            </p:spPr>
            <p:txBody>
              <a:bodyPr wrap="none" rtlCol="0">
                <a:spAutoFit/>
                <a:scene3d>
                  <a:camera prst="orthographicFront"/>
                  <a:lightRig rig="threePt" dir="t"/>
                </a:scene3d>
                <a:sp3d>
                  <a:bevelT w="0" h="6350"/>
                </a:sp3d>
              </a:bodyPr>
              <a:lstStyle/>
              <a:p>
                <a:pPr defTabSz="914126">
                  <a:defRPr/>
                </a:pPr>
                <a:r>
                  <a:rPr lang="en-US" altLang="ko-KR" sz="1200" b="1" dirty="0" err="1">
                    <a:solidFill>
                      <a:srgbClr val="193EB0"/>
                    </a:solidFill>
                    <a:latin typeface="SamsungOne-400" panose="020B0503030303020204" charset="0"/>
                    <a:ea typeface="SamsungOne-400" panose="020B0503030303020204" charset="0"/>
                  </a:rPr>
                  <a:t>Tạo</a:t>
                </a:r>
                <a:r>
                  <a:rPr lang="en-US" altLang="ko-KR" sz="1200" b="1" dirty="0">
                    <a:solidFill>
                      <a:srgbClr val="193EB0"/>
                    </a:solidFill>
                    <a:latin typeface="SamsungOne-400" panose="020B0503030303020204" charset="0"/>
                    <a:ea typeface="SamsungOne-400" panose="020B0503030303020204" charset="0"/>
                  </a:rPr>
                  <a:t> </a:t>
                </a:r>
                <a:r>
                  <a:rPr lang="en-US" altLang="ko-KR" sz="1200" b="1" dirty="0" err="1">
                    <a:solidFill>
                      <a:srgbClr val="193EB0"/>
                    </a:solidFill>
                    <a:latin typeface="SamsungOne-400" panose="020B0503030303020204" charset="0"/>
                    <a:ea typeface="SamsungOne-400" panose="020B0503030303020204" charset="0"/>
                  </a:rPr>
                  <a:t>động</a:t>
                </a:r>
                <a:r>
                  <a:rPr lang="en-US" altLang="ko-KR" sz="1200" b="1" dirty="0">
                    <a:solidFill>
                      <a:srgbClr val="193EB0"/>
                    </a:solidFill>
                    <a:latin typeface="SamsungOne-400" panose="020B0503030303020204" charset="0"/>
                    <a:ea typeface="SamsungOne-400" panose="020B0503030303020204" charset="0"/>
                  </a:rPr>
                  <a:t> </a:t>
                </a:r>
                <a:r>
                  <a:rPr lang="en-US" altLang="ko-KR" sz="1200" b="1" dirty="0" err="1">
                    <a:solidFill>
                      <a:srgbClr val="193EB0"/>
                    </a:solidFill>
                    <a:latin typeface="SamsungOne-400" panose="020B0503030303020204" charset="0"/>
                    <a:ea typeface="SamsungOne-400" panose="020B0503030303020204" charset="0"/>
                  </a:rPr>
                  <a:t>lực</a:t>
                </a:r>
                <a:endParaRPr lang="en-US" altLang="ko-KR" sz="1200" b="1" dirty="0">
                  <a:solidFill>
                    <a:srgbClr val="193EB0"/>
                  </a:solidFill>
                  <a:latin typeface="SamsungOne-400" panose="020B0503030303020204" charset="0"/>
                  <a:ea typeface="SamsungOne-400" panose="020B0503030303020204" charset="0"/>
                </a:endParaRPr>
              </a:p>
            </p:txBody>
          </p:sp>
          <p:sp>
            <p:nvSpPr>
              <p:cNvPr id="88" name="TextBox 87">
                <a:extLst>
                  <a:ext uri="{FF2B5EF4-FFF2-40B4-BE49-F238E27FC236}">
                    <a16:creationId xmlns:a16="http://schemas.microsoft.com/office/drawing/2014/main" id="{508BF65C-3770-499E-8FFA-B93BFC809918}"/>
                  </a:ext>
                </a:extLst>
              </p:cNvPr>
              <p:cNvSpPr txBox="1"/>
              <p:nvPr/>
            </p:nvSpPr>
            <p:spPr>
              <a:xfrm>
                <a:off x="3975652" y="2596809"/>
                <a:ext cx="3380528" cy="400239"/>
              </a:xfrm>
              <a:prstGeom prst="rect">
                <a:avLst/>
              </a:prstGeom>
              <a:noFill/>
            </p:spPr>
            <p:txBody>
              <a:bodyPr wrap="square" rtlCol="0">
                <a:spAutoFit/>
                <a:scene3d>
                  <a:camera prst="orthographicFront"/>
                  <a:lightRig rig="threePt" dir="t"/>
                </a:scene3d>
                <a:sp3d>
                  <a:bevelT w="0" h="6350"/>
                </a:sp3d>
              </a:bodyPr>
              <a:lstStyle/>
              <a:p>
                <a:pPr defTabSz="914126">
                  <a:defRPr/>
                </a:pPr>
                <a:r>
                  <a:rPr lang="en-US" altLang="ko-KR" sz="1000" dirty="0" err="1">
                    <a:solidFill>
                      <a:srgbClr val="000000"/>
                    </a:solidFill>
                    <a:latin typeface="SamsungOne-400" panose="020B0503030303020204" pitchFamily="34" charset="0"/>
                    <a:ea typeface="SamsungOne-400" panose="020B0503030303020204" pitchFamily="34" charset="0"/>
                  </a:rPr>
                  <a:t>Không</a:t>
                </a:r>
                <a:r>
                  <a:rPr lang="en-US" altLang="ko-KR" sz="1000" dirty="0">
                    <a:solidFill>
                      <a:srgbClr val="000000"/>
                    </a:solidFill>
                    <a:latin typeface="SamsungOne-400" panose="020B0503030303020204" pitchFamily="34" charset="0"/>
                    <a:ea typeface="SamsungOne-400" panose="020B0503030303020204" pitchFamily="34" charset="0"/>
                  </a:rPr>
                  <a:t> bao giờ </a:t>
                </a:r>
                <a:r>
                  <a:rPr lang="en-US" altLang="ko-KR" sz="1000" dirty="0" err="1">
                    <a:solidFill>
                      <a:srgbClr val="000000"/>
                    </a:solidFill>
                    <a:latin typeface="SamsungOne-400" panose="020B0503030303020204" pitchFamily="34" charset="0"/>
                    <a:ea typeface="SamsungOne-400" panose="020B0503030303020204" pitchFamily="34" charset="0"/>
                  </a:rPr>
                  <a:t>làm</a:t>
                </a:r>
                <a:r>
                  <a:rPr lang="en-US" altLang="ko-KR" sz="1000" dirty="0">
                    <a:solidFill>
                      <a:srgbClr val="000000"/>
                    </a:solidFill>
                    <a:latin typeface="SamsungOne-400" panose="020B0503030303020204" pitchFamily="34" charset="0"/>
                    <a:ea typeface="SamsungOne-400" panose="020B0503030303020204" pitchFamily="34" charset="0"/>
                  </a:rPr>
                  <a:t> </a:t>
                </a:r>
                <a:r>
                  <a:rPr lang="en-US" altLang="ko-KR" sz="1000" dirty="0" err="1">
                    <a:solidFill>
                      <a:srgbClr val="000000"/>
                    </a:solidFill>
                    <a:latin typeface="SamsungOne-400" panose="020B0503030303020204" pitchFamily="34" charset="0"/>
                    <a:ea typeface="SamsungOne-400" panose="020B0503030303020204" pitchFamily="34" charset="0"/>
                  </a:rPr>
                  <a:t>mất</a:t>
                </a:r>
                <a:r>
                  <a:rPr lang="en-US" altLang="ko-KR" sz="1000" dirty="0">
                    <a:solidFill>
                      <a:srgbClr val="000000"/>
                    </a:solidFill>
                    <a:latin typeface="SamsungOne-400" panose="020B0503030303020204" pitchFamily="34" charset="0"/>
                    <a:ea typeface="SamsungOne-400" panose="020B0503030303020204" pitchFamily="34" charset="0"/>
                  </a:rPr>
                  <a:t> </a:t>
                </a:r>
                <a:r>
                  <a:rPr lang="en-US" altLang="ko-KR" sz="1000" dirty="0" err="1">
                    <a:solidFill>
                      <a:srgbClr val="000000"/>
                    </a:solidFill>
                    <a:latin typeface="SamsungOne-400" panose="020B0503030303020204" pitchFamily="34" charset="0"/>
                    <a:ea typeface="SamsungOne-400" panose="020B0503030303020204" pitchFamily="34" charset="0"/>
                  </a:rPr>
                  <a:t>bật</a:t>
                </a:r>
                <a:r>
                  <a:rPr lang="en-US" altLang="ko-KR" sz="1000" dirty="0">
                    <a:solidFill>
                      <a:srgbClr val="000000"/>
                    </a:solidFill>
                    <a:latin typeface="SamsungOne-400" panose="020B0503030303020204" pitchFamily="34" charset="0"/>
                    <a:ea typeface="SamsungOne-400" panose="020B0503030303020204" pitchFamily="34" charset="0"/>
                  </a:rPr>
                  <a:t> </a:t>
                </a:r>
                <a:r>
                  <a:rPr lang="en-US" altLang="ko-KR" sz="1000" dirty="0" err="1">
                    <a:solidFill>
                      <a:srgbClr val="000000"/>
                    </a:solidFill>
                    <a:latin typeface="SamsungOne-400" panose="020B0503030303020204" pitchFamily="34" charset="0"/>
                    <a:ea typeface="SamsungOne-400" panose="020B0503030303020204" pitchFamily="34" charset="0"/>
                  </a:rPr>
                  <a:t>lửa</a:t>
                </a:r>
                <a:r>
                  <a:rPr lang="en-US" altLang="ko-KR" sz="1000" dirty="0">
                    <a:solidFill>
                      <a:srgbClr val="000000"/>
                    </a:solidFill>
                    <a:latin typeface="SamsungOne-400" panose="020B0503030303020204" pitchFamily="34" charset="0"/>
                    <a:ea typeface="SamsungOne-400" panose="020B0503030303020204" pitchFamily="34" charset="0"/>
                  </a:rPr>
                  <a:t> </a:t>
                </a:r>
                <a:r>
                  <a:rPr lang="en-US" altLang="ko-KR" sz="1000" dirty="0" err="1">
                    <a:solidFill>
                      <a:srgbClr val="000000"/>
                    </a:solidFill>
                    <a:latin typeface="SamsungOne-400" panose="020B0503030303020204" pitchFamily="34" charset="0"/>
                    <a:ea typeface="SamsungOne-400" panose="020B0503030303020204" pitchFamily="34" charset="0"/>
                  </a:rPr>
                  <a:t>nữa</a:t>
                </a:r>
                <a:r>
                  <a:rPr lang="en-US" altLang="ko-KR" sz="1000" dirty="0">
                    <a:solidFill>
                      <a:srgbClr val="000000"/>
                    </a:solidFill>
                    <a:latin typeface="SamsungOne-400" panose="020B0503030303020204" pitchFamily="34" charset="0"/>
                    <a:ea typeface="SamsungOne-400" panose="020B0503030303020204" pitchFamily="34" charset="0"/>
                  </a:rPr>
                  <a:t> </a:t>
                </a:r>
                <a:r>
                  <a:rPr lang="en-US" altLang="ko-KR" sz="1000" dirty="0" err="1">
                    <a:solidFill>
                      <a:srgbClr val="000000"/>
                    </a:solidFill>
                    <a:latin typeface="SamsungOne-400" panose="020B0503030303020204" pitchFamily="34" charset="0"/>
                    <a:ea typeface="SamsungOne-400" panose="020B0503030303020204" pitchFamily="34" charset="0"/>
                  </a:rPr>
                  <a:t>khi</a:t>
                </a:r>
                <a:endParaRPr lang="en-US" altLang="ko-KR" sz="1000" dirty="0">
                  <a:solidFill>
                    <a:srgbClr val="000000"/>
                  </a:solidFill>
                  <a:latin typeface="SamsungOne-400" panose="020B0503030303020204" pitchFamily="34" charset="0"/>
                  <a:ea typeface="SamsungOne-400" panose="020B0503030303020204" pitchFamily="34" charset="0"/>
                </a:endParaRPr>
              </a:p>
              <a:p>
                <a:pPr defTabSz="914126">
                  <a:defRPr/>
                </a:pPr>
                <a:r>
                  <a:rPr lang="en-US" altLang="ko-KR" sz="1000" dirty="0" err="1">
                    <a:solidFill>
                      <a:srgbClr val="000000"/>
                    </a:solidFill>
                    <a:latin typeface="SamsungOne-400" panose="020B0503030303020204" pitchFamily="34" charset="0"/>
                    <a:ea typeface="SamsungOne-400" panose="020B0503030303020204" pitchFamily="34" charset="0"/>
                  </a:rPr>
                  <a:t>đồng</a:t>
                </a:r>
                <a:r>
                  <a:rPr lang="en-US" altLang="ko-KR" sz="1000" dirty="0">
                    <a:solidFill>
                      <a:srgbClr val="000000"/>
                    </a:solidFill>
                    <a:latin typeface="SamsungOne-400" panose="020B0503030303020204" pitchFamily="34" charset="0"/>
                    <a:ea typeface="SamsungOne-400" panose="020B0503030303020204" pitchFamily="34" charset="0"/>
                  </a:rPr>
                  <a:t> </a:t>
                </a:r>
                <a:r>
                  <a:rPr lang="en-US" altLang="ko-KR" sz="1000" dirty="0" err="1">
                    <a:solidFill>
                      <a:srgbClr val="000000"/>
                    </a:solidFill>
                    <a:latin typeface="SamsungOne-400" panose="020B0503030303020204" pitchFamily="34" charset="0"/>
                    <a:ea typeface="SamsungOne-400" panose="020B0503030303020204" pitchFamily="34" charset="0"/>
                  </a:rPr>
                  <a:t>bộ</a:t>
                </a:r>
                <a:r>
                  <a:rPr lang="en-US" altLang="ko-KR" sz="1000" dirty="0">
                    <a:solidFill>
                      <a:srgbClr val="000000"/>
                    </a:solidFill>
                    <a:latin typeface="SamsungOne-400" panose="020B0503030303020204" pitchFamily="34" charset="0"/>
                    <a:ea typeface="SamsungOne-400" panose="020B0503030303020204" pitchFamily="34" charset="0"/>
                  </a:rPr>
                  <a:t> </a:t>
                </a:r>
                <a:r>
                  <a:rPr lang="en-US" altLang="ko-KR" sz="1000" dirty="0" err="1">
                    <a:solidFill>
                      <a:srgbClr val="000000"/>
                    </a:solidFill>
                    <a:latin typeface="SamsungOne-400" panose="020B0503030303020204" pitchFamily="34" charset="0"/>
                    <a:ea typeface="SamsungOne-400" panose="020B0503030303020204" pitchFamily="34" charset="0"/>
                  </a:rPr>
                  <a:t>hóa</a:t>
                </a:r>
                <a:r>
                  <a:rPr lang="en-US" altLang="ko-KR" sz="1000" dirty="0">
                    <a:solidFill>
                      <a:srgbClr val="000000"/>
                    </a:solidFill>
                    <a:latin typeface="SamsungOne-400" panose="020B0503030303020204" pitchFamily="34" charset="0"/>
                    <a:ea typeface="SamsungOne-400" panose="020B0503030303020204" pitchFamily="34" charset="0"/>
                  </a:rPr>
                  <a:t> </a:t>
                </a:r>
                <a:r>
                  <a:rPr lang="en-US" altLang="ko-KR" sz="1000" dirty="0" err="1">
                    <a:solidFill>
                      <a:srgbClr val="000000"/>
                    </a:solidFill>
                    <a:latin typeface="SamsungOne-400" panose="020B0503030303020204" pitchFamily="34" charset="0"/>
                    <a:ea typeface="SamsungOne-400" panose="020B0503030303020204" pitchFamily="34" charset="0"/>
                  </a:rPr>
                  <a:t>thiết</a:t>
                </a:r>
                <a:r>
                  <a:rPr lang="en-US" altLang="ko-KR" sz="1000" dirty="0">
                    <a:solidFill>
                      <a:srgbClr val="000000"/>
                    </a:solidFill>
                    <a:latin typeface="SamsungOne-400" panose="020B0503030303020204" pitchFamily="34" charset="0"/>
                    <a:ea typeface="SamsungOne-400" panose="020B0503030303020204" pitchFamily="34" charset="0"/>
                  </a:rPr>
                  <a:t> bị với </a:t>
                </a:r>
                <a:r>
                  <a:rPr lang="en-US" altLang="ko-KR" sz="1000" dirty="0" err="1">
                    <a:solidFill>
                      <a:srgbClr val="000000"/>
                    </a:solidFill>
                    <a:latin typeface="SamsungOne-400" panose="020B0503030303020204" pitchFamily="34" charset="0"/>
                    <a:ea typeface="SamsungOne-400" panose="020B0503030303020204" pitchFamily="34" charset="0"/>
                  </a:rPr>
                  <a:t>điện</a:t>
                </a:r>
                <a:r>
                  <a:rPr lang="en-US" altLang="ko-KR" sz="1000" dirty="0">
                    <a:solidFill>
                      <a:srgbClr val="000000"/>
                    </a:solidFill>
                    <a:latin typeface="SamsungOne-400" panose="020B0503030303020204" pitchFamily="34" charset="0"/>
                    <a:ea typeface="SamsungOne-400" panose="020B0503030303020204" pitchFamily="34" charset="0"/>
                  </a:rPr>
                  <a:t> </a:t>
                </a:r>
                <a:r>
                  <a:rPr lang="en-US" altLang="ko-KR" sz="1000" dirty="0" err="1">
                    <a:solidFill>
                      <a:srgbClr val="000000"/>
                    </a:solidFill>
                    <a:latin typeface="SamsungOne-400" panose="020B0503030303020204" pitchFamily="34" charset="0"/>
                    <a:ea typeface="SamsungOne-400" panose="020B0503030303020204" pitchFamily="34" charset="0"/>
                  </a:rPr>
                  <a:t>thoại</a:t>
                </a:r>
                <a:endParaRPr lang="en-US" altLang="ko-KR" sz="1000" dirty="0">
                  <a:solidFill>
                    <a:srgbClr val="000000"/>
                  </a:solidFill>
                  <a:latin typeface="SamsungOne-400" panose="020B0503030303020204" pitchFamily="34" charset="0"/>
                  <a:ea typeface="SamsungOne-400" panose="020B0503030303020204" pitchFamily="34" charset="0"/>
                </a:endParaRPr>
              </a:p>
            </p:txBody>
          </p:sp>
        </p:grpSp>
        <p:grpSp>
          <p:nvGrpSpPr>
            <p:cNvPr id="89" name="그룹 88">
              <a:extLst>
                <a:ext uri="{FF2B5EF4-FFF2-40B4-BE49-F238E27FC236}">
                  <a16:creationId xmlns:a16="http://schemas.microsoft.com/office/drawing/2014/main" id="{73B51E14-7856-431F-9B21-CB2A2CA084B4}"/>
                </a:ext>
              </a:extLst>
            </p:cNvPr>
            <p:cNvGrpSpPr/>
            <p:nvPr/>
          </p:nvGrpSpPr>
          <p:grpSpPr>
            <a:xfrm>
              <a:off x="6201132" y="3796850"/>
              <a:ext cx="2372765" cy="595037"/>
              <a:chOff x="3975652" y="2401819"/>
              <a:chExt cx="2373527" cy="595228"/>
            </a:xfrm>
          </p:grpSpPr>
          <p:sp>
            <p:nvSpPr>
              <p:cNvPr id="90" name="TextBox 89">
                <a:extLst>
                  <a:ext uri="{FF2B5EF4-FFF2-40B4-BE49-F238E27FC236}">
                    <a16:creationId xmlns:a16="http://schemas.microsoft.com/office/drawing/2014/main" id="{5C208365-D9D9-4477-8201-29223C534880}"/>
                  </a:ext>
                </a:extLst>
              </p:cNvPr>
              <p:cNvSpPr txBox="1"/>
              <p:nvPr/>
            </p:nvSpPr>
            <p:spPr>
              <a:xfrm>
                <a:off x="3975652" y="2401819"/>
                <a:ext cx="911119" cy="461813"/>
              </a:xfrm>
              <a:prstGeom prst="rect">
                <a:avLst/>
              </a:prstGeom>
              <a:noFill/>
            </p:spPr>
            <p:txBody>
              <a:bodyPr wrap="none" rtlCol="0">
                <a:spAutoFit/>
                <a:scene3d>
                  <a:camera prst="orthographicFront"/>
                  <a:lightRig rig="threePt" dir="t"/>
                </a:scene3d>
                <a:sp3d>
                  <a:bevelT w="0" h="6350"/>
                </a:sp3d>
              </a:bodyPr>
              <a:lstStyle/>
              <a:p>
                <a:pPr defTabSz="914126">
                  <a:defRPr/>
                </a:pPr>
                <a:r>
                  <a:rPr lang="en-US" altLang="ko-KR" sz="1200" b="1" dirty="0" err="1">
                    <a:solidFill>
                      <a:srgbClr val="193EB0"/>
                    </a:solidFill>
                    <a:latin typeface="SamsungOne-400" panose="020B0503030303020204" charset="0"/>
                    <a:ea typeface="SamsungOne-400" panose="020B0503030303020204" charset="0"/>
                  </a:rPr>
                  <a:t>Cộng</a:t>
                </a:r>
                <a:r>
                  <a:rPr lang="en-US" altLang="ko-KR" sz="1200" b="1" dirty="0">
                    <a:solidFill>
                      <a:srgbClr val="193EB0"/>
                    </a:solidFill>
                    <a:latin typeface="SamsungOne-400" panose="020B0503030303020204" charset="0"/>
                    <a:ea typeface="SamsungOne-400" panose="020B0503030303020204" charset="0"/>
                  </a:rPr>
                  <a:t> </a:t>
                </a:r>
                <a:r>
                  <a:rPr lang="en-US" altLang="ko-KR" sz="1200" b="1" dirty="0" err="1">
                    <a:solidFill>
                      <a:srgbClr val="193EB0"/>
                    </a:solidFill>
                    <a:latin typeface="SamsungOne-400" panose="020B0503030303020204" charset="0"/>
                    <a:ea typeface="SamsungOne-400" panose="020B0503030303020204" charset="0"/>
                  </a:rPr>
                  <a:t>đồng</a:t>
                </a:r>
                <a:endParaRPr lang="en-US" altLang="ko-KR" sz="1200" b="1" dirty="0">
                  <a:solidFill>
                    <a:srgbClr val="193EB0"/>
                  </a:solidFill>
                  <a:latin typeface="SamsungOne-400" panose="020B0503030303020204" charset="0"/>
                  <a:ea typeface="SamsungOne-400" panose="020B0503030303020204" charset="0"/>
                </a:endParaRPr>
              </a:p>
              <a:p>
                <a:pPr defTabSz="914126">
                  <a:defRPr/>
                </a:pPr>
                <a:endParaRPr lang="ko-KR" altLang="en-US" sz="1200" b="1" dirty="0">
                  <a:solidFill>
                    <a:srgbClr val="193EB0"/>
                  </a:solidFill>
                  <a:latin typeface="SamsungOne-400" panose="020B0503030303020204" charset="0"/>
                </a:endParaRPr>
              </a:p>
            </p:txBody>
          </p:sp>
          <p:sp>
            <p:nvSpPr>
              <p:cNvPr id="91" name="TextBox 90">
                <a:extLst>
                  <a:ext uri="{FF2B5EF4-FFF2-40B4-BE49-F238E27FC236}">
                    <a16:creationId xmlns:a16="http://schemas.microsoft.com/office/drawing/2014/main" id="{451FF52E-19FF-497D-98F6-1AB95F0731AE}"/>
                  </a:ext>
                </a:extLst>
              </p:cNvPr>
              <p:cNvSpPr txBox="1"/>
              <p:nvPr/>
            </p:nvSpPr>
            <p:spPr>
              <a:xfrm>
                <a:off x="3975652" y="2596809"/>
                <a:ext cx="2373527" cy="400238"/>
              </a:xfrm>
              <a:prstGeom prst="rect">
                <a:avLst/>
              </a:prstGeom>
              <a:noFill/>
            </p:spPr>
            <p:txBody>
              <a:bodyPr wrap="none" rtlCol="0">
                <a:spAutoFit/>
                <a:scene3d>
                  <a:camera prst="orthographicFront"/>
                  <a:lightRig rig="threePt" dir="t"/>
                </a:scene3d>
                <a:sp3d>
                  <a:bevelT w="0" h="6350"/>
                </a:sp3d>
              </a:bodyPr>
              <a:lstStyle/>
              <a:p>
                <a:pPr defTabSz="914126">
                  <a:defRPr/>
                </a:pPr>
                <a:r>
                  <a:rPr lang="vi-VN" altLang="ko-KR" sz="1000" dirty="0">
                    <a:solidFill>
                      <a:srgbClr val="000000"/>
                    </a:solidFill>
                    <a:latin typeface="SamsungOne-400" panose="020B0503030303020204" pitchFamily="34" charset="0"/>
                    <a:ea typeface="SamsungOne-400" panose="020B0503030303020204" pitchFamily="34" charset="0"/>
                  </a:rPr>
                  <a:t>Tham gia cộng đồng trực tuyến để</a:t>
                </a:r>
              </a:p>
              <a:p>
                <a:pPr defTabSz="914126">
                  <a:defRPr/>
                </a:pPr>
                <a:r>
                  <a:rPr lang="vi-VN" altLang="ko-KR" sz="1000" dirty="0">
                    <a:solidFill>
                      <a:srgbClr val="000000"/>
                    </a:solidFill>
                    <a:latin typeface="SamsungOne-400" panose="020B0503030303020204" pitchFamily="34" charset="0"/>
                    <a:ea typeface="SamsungOne-400" panose="020B0503030303020204" pitchFamily="34" charset="0"/>
                  </a:rPr>
                  <a:t>kết nối với những người hút thuốc khác</a:t>
                </a:r>
              </a:p>
            </p:txBody>
          </p:sp>
        </p:grpSp>
        <p:grpSp>
          <p:nvGrpSpPr>
            <p:cNvPr id="92" name="그룹 91">
              <a:extLst>
                <a:ext uri="{FF2B5EF4-FFF2-40B4-BE49-F238E27FC236}">
                  <a16:creationId xmlns:a16="http://schemas.microsoft.com/office/drawing/2014/main" id="{00967729-97BB-4BF5-9018-0FC2F8CF5FEB}"/>
                </a:ext>
              </a:extLst>
            </p:cNvPr>
            <p:cNvGrpSpPr/>
            <p:nvPr/>
          </p:nvGrpSpPr>
          <p:grpSpPr>
            <a:xfrm>
              <a:off x="6201133" y="4464666"/>
              <a:ext cx="2610281" cy="748926"/>
              <a:chOff x="3975652" y="2401819"/>
              <a:chExt cx="2611118" cy="749166"/>
            </a:xfrm>
          </p:grpSpPr>
          <p:sp>
            <p:nvSpPr>
              <p:cNvPr id="93" name="TextBox 92">
                <a:extLst>
                  <a:ext uri="{FF2B5EF4-FFF2-40B4-BE49-F238E27FC236}">
                    <a16:creationId xmlns:a16="http://schemas.microsoft.com/office/drawing/2014/main" id="{3CAAEFC9-E8DE-4F8C-8F87-341FDA4AC4B9}"/>
                  </a:ext>
                </a:extLst>
              </p:cNvPr>
              <p:cNvSpPr txBox="1"/>
              <p:nvPr/>
            </p:nvSpPr>
            <p:spPr>
              <a:xfrm>
                <a:off x="3975652" y="2401819"/>
                <a:ext cx="721903" cy="461813"/>
              </a:xfrm>
              <a:prstGeom prst="rect">
                <a:avLst/>
              </a:prstGeom>
              <a:noFill/>
            </p:spPr>
            <p:txBody>
              <a:bodyPr wrap="none" rtlCol="0">
                <a:spAutoFit/>
                <a:scene3d>
                  <a:camera prst="orthographicFront"/>
                  <a:lightRig rig="threePt" dir="t"/>
                </a:scene3d>
                <a:sp3d>
                  <a:bevelT w="0" h="6350"/>
                </a:sp3d>
              </a:bodyPr>
              <a:lstStyle/>
              <a:p>
                <a:pPr defTabSz="914126">
                  <a:defRPr/>
                </a:pPr>
                <a:r>
                  <a:rPr lang="en-US" altLang="ko-KR" sz="1200" b="1" dirty="0" err="1">
                    <a:solidFill>
                      <a:srgbClr val="193EB0"/>
                    </a:solidFill>
                    <a:latin typeface="SamsungOne-400" panose="020B0503030303020204" charset="0"/>
                    <a:ea typeface="SamsungOne-400" panose="020B0503030303020204" charset="0"/>
                  </a:rPr>
                  <a:t>Cá</a:t>
                </a:r>
                <a:r>
                  <a:rPr lang="en-US" altLang="ko-KR" sz="1200" b="1" dirty="0">
                    <a:solidFill>
                      <a:srgbClr val="193EB0"/>
                    </a:solidFill>
                    <a:latin typeface="SamsungOne-400" panose="020B0503030303020204" charset="0"/>
                    <a:ea typeface="SamsungOne-400" panose="020B0503030303020204" charset="0"/>
                  </a:rPr>
                  <a:t> </a:t>
                </a:r>
                <a:r>
                  <a:rPr lang="en-US" altLang="ko-KR" sz="1200" b="1" dirty="0" err="1">
                    <a:solidFill>
                      <a:srgbClr val="193EB0"/>
                    </a:solidFill>
                    <a:latin typeface="SamsungOne-400" panose="020B0503030303020204" charset="0"/>
                    <a:ea typeface="SamsungOne-400" panose="020B0503030303020204" charset="0"/>
                  </a:rPr>
                  <a:t>nhân</a:t>
                </a:r>
                <a:endParaRPr lang="en-US" altLang="ko-KR" sz="1200" b="1" dirty="0">
                  <a:solidFill>
                    <a:srgbClr val="193EB0"/>
                  </a:solidFill>
                  <a:latin typeface="SamsungOne-400" panose="020B0503030303020204" charset="0"/>
                  <a:ea typeface="SamsungOne-400" panose="020B0503030303020204" charset="0"/>
                </a:endParaRPr>
              </a:p>
              <a:p>
                <a:pPr defTabSz="914126">
                  <a:defRPr/>
                </a:pPr>
                <a:endParaRPr lang="ko-KR" altLang="en-US" sz="1200" b="1" dirty="0">
                  <a:solidFill>
                    <a:srgbClr val="193EB0"/>
                  </a:solidFill>
                  <a:latin typeface="SamsungOne-400" panose="020B0503030303020204" charset="0"/>
                </a:endParaRPr>
              </a:p>
            </p:txBody>
          </p:sp>
          <p:sp>
            <p:nvSpPr>
              <p:cNvPr id="94" name="TextBox 93">
                <a:extLst>
                  <a:ext uri="{FF2B5EF4-FFF2-40B4-BE49-F238E27FC236}">
                    <a16:creationId xmlns:a16="http://schemas.microsoft.com/office/drawing/2014/main" id="{3E3262F9-40CA-486B-AD94-CE57D1F29EFC}"/>
                  </a:ext>
                </a:extLst>
              </p:cNvPr>
              <p:cNvSpPr txBox="1"/>
              <p:nvPr/>
            </p:nvSpPr>
            <p:spPr>
              <a:xfrm>
                <a:off x="3975652" y="2596809"/>
                <a:ext cx="2611118" cy="554176"/>
              </a:xfrm>
              <a:prstGeom prst="rect">
                <a:avLst/>
              </a:prstGeom>
              <a:noFill/>
            </p:spPr>
            <p:txBody>
              <a:bodyPr wrap="square" rtlCol="0">
                <a:spAutoFit/>
                <a:scene3d>
                  <a:camera prst="orthographicFront"/>
                  <a:lightRig rig="threePt" dir="t"/>
                </a:scene3d>
                <a:sp3d>
                  <a:bevelT w="0" h="6350"/>
                </a:sp3d>
              </a:bodyPr>
              <a:lstStyle/>
              <a:p>
                <a:pPr defTabSz="914126">
                  <a:defRPr/>
                </a:pPr>
                <a:r>
                  <a:rPr lang="vi-VN" altLang="ko-KR" sz="1000" dirty="0">
                    <a:solidFill>
                      <a:srgbClr val="000000"/>
                    </a:solidFill>
                    <a:latin typeface="SamsungOne-400" panose="020B0503030303020204" pitchFamily="34" charset="0"/>
                    <a:ea typeface="SamsungOne-400" panose="020B0503030303020204" pitchFamily="34" charset="0"/>
                  </a:rPr>
                  <a:t>Tùy ý đặt kế hoạch cai thuốc lá hoặc thậm chí đặt giới hạn cho việc sử dụng bật lửa khi nào và như thế nào</a:t>
                </a:r>
              </a:p>
            </p:txBody>
          </p:sp>
        </p:grpSp>
      </p:grpSp>
      <p:grpSp>
        <p:nvGrpSpPr>
          <p:cNvPr id="38" name="그룹 37"/>
          <p:cNvGrpSpPr/>
          <p:nvPr/>
        </p:nvGrpSpPr>
        <p:grpSpPr>
          <a:xfrm>
            <a:off x="416128" y="447433"/>
            <a:ext cx="9051872" cy="276999"/>
            <a:chOff x="416128" y="447433"/>
            <a:chExt cx="9051872" cy="276999"/>
          </a:xfrm>
        </p:grpSpPr>
        <p:sp>
          <p:nvSpPr>
            <p:cNvPr id="39" name="직사각형 38">
              <a:extLst>
                <a:ext uri="{FF2B5EF4-FFF2-40B4-BE49-F238E27FC236}">
                  <a16:creationId xmlns:a16="http://schemas.microsoft.com/office/drawing/2014/main" id="{FDBCCCD9-3D61-4AED-A85D-EB4EB056EEDD}"/>
                </a:ext>
              </a:extLst>
            </p:cNvPr>
            <p:cNvSpPr/>
            <p:nvPr/>
          </p:nvSpPr>
          <p:spPr>
            <a:xfrm>
              <a:off x="416128" y="447433"/>
              <a:ext cx="810303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Bạn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có</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thể</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tạo</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ý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nghĩa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gì</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từ</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những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tin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thập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40" name="직사각형 39">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41" name="직사각형 4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Ý tưởng lên kế hoạch dịch vụ IoT</a:t>
            </a:r>
          </a:p>
        </p:txBody>
      </p:sp>
    </p:spTree>
    <p:extLst>
      <p:ext uri="{BB962C8B-B14F-4D97-AF65-F5344CB8AC3E}">
        <p14:creationId xmlns:p14="http://schemas.microsoft.com/office/powerpoint/2010/main" val="506386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E7DD9174-E648-4775-8A32-F3DCAFDBF137}"/>
              </a:ext>
            </a:extLst>
          </p:cNvPr>
          <p:cNvGrpSpPr/>
          <p:nvPr/>
        </p:nvGrpSpPr>
        <p:grpSpPr>
          <a:xfrm>
            <a:off x="558800" y="1912646"/>
            <a:ext cx="8785225" cy="215444"/>
            <a:chOff x="1027113" y="2045625"/>
            <a:chExt cx="8785225" cy="215444"/>
          </a:xfrm>
        </p:grpSpPr>
        <p:sp>
          <p:nvSpPr>
            <p:cNvPr id="18" name="직사각형 17">
              <a:extLst>
                <a:ext uri="{FF2B5EF4-FFF2-40B4-BE49-F238E27FC236}">
                  <a16:creationId xmlns:a16="http://schemas.microsoft.com/office/drawing/2014/main" id="{E338C653-E840-4182-BAF0-327261E9A0C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19" name="직사각형 18">
              <a:extLst>
                <a:ext uri="{FF2B5EF4-FFF2-40B4-BE49-F238E27FC236}">
                  <a16:creationId xmlns:a16="http://schemas.microsoft.com/office/drawing/2014/main" id="{3F4DA220-B227-48F4-ABC2-16D5278BDA92}"/>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a:t>③</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Bạn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ra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ý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nghĩa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gì</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những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tin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đã</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thập</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20" name="직사각형 19">
            <a:extLst>
              <a:ext uri="{FF2B5EF4-FFF2-40B4-BE49-F238E27FC236}">
                <a16:creationId xmlns:a16="http://schemas.microsoft.com/office/drawing/2014/main" id="{4417D7E4-F7B4-4FD3-B3FC-36D47409ED00}"/>
              </a:ext>
            </a:extLst>
          </p:cNvPr>
          <p:cNvSpPr/>
          <p:nvPr/>
        </p:nvSpPr>
        <p:spPr>
          <a:xfrm>
            <a:off x="711200" y="2215336"/>
            <a:ext cx="8632825"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Chỉ “thu thập thông tin” thì không thể tạo nên “dịch vụ”. Tạo ra ý nghĩa phụ từ những thông tin đã thu thập là điểm cốt lõi của việc tạo ra dịch vụ IoT và cũng là cơ sở để tạo ra “nền tảng”.</a:t>
            </a:r>
          </a:p>
          <a:p>
            <a:pPr marL="182563" indent="-182563">
              <a:spcAft>
                <a:spcPts val="800"/>
              </a:spcAft>
              <a:buClr>
                <a:srgbClr val="193EB0"/>
              </a:buClr>
              <a:buFont typeface="SamsungOne 400" panose="020B0503030303020204" pitchFamily="34" charset="0"/>
              <a:buChar char="‣"/>
            </a:pPr>
            <a:r>
              <a:rPr lang="vi-VN" altLang="ko-KR" sz="1300" dirty="0">
                <a:solidFill>
                  <a:srgbClr val="003399"/>
                </a:solidFill>
                <a:latin typeface="SamsungOne-400" panose="020B0503030303020204" pitchFamily="34" charset="0"/>
                <a:ea typeface="SamsungOne-400" panose="020B0503030303020204" pitchFamily="34" charset="0"/>
              </a:rPr>
              <a:t>Ngoài “đo lường”, ta cần tạo ra một dịch vụ đủ “thuyết phục” với người dùng bằng cách xử lý thông tin thu thập được. Những ý tưởng dịch vụ này có thể được cấp bằng sáng chế BM hoặc bằng sáng chế SW, có thể nói đây là yếu tố quan trọng nhất để cung cấp dịch vụ IoT hấp dẫn hơn cho người tiêu dùng.</a:t>
            </a:r>
          </a:p>
        </p:txBody>
      </p:sp>
      <p:grpSp>
        <p:nvGrpSpPr>
          <p:cNvPr id="11" name="그룹 10"/>
          <p:cNvGrpSpPr/>
          <p:nvPr/>
        </p:nvGrpSpPr>
        <p:grpSpPr>
          <a:xfrm>
            <a:off x="416128" y="405870"/>
            <a:ext cx="9051872" cy="276999"/>
            <a:chOff x="416128" y="447433"/>
            <a:chExt cx="9051872" cy="276999"/>
          </a:xfrm>
        </p:grpSpPr>
        <p:sp>
          <p:nvSpPr>
            <p:cNvPr id="12" name="직사각형 11">
              <a:extLst>
                <a:ext uri="{FF2B5EF4-FFF2-40B4-BE49-F238E27FC236}">
                  <a16:creationId xmlns:a16="http://schemas.microsoft.com/office/drawing/2014/main" id="{FDBCCCD9-3D61-4AED-A85D-EB4EB056EEDD}"/>
                </a:ext>
              </a:extLst>
            </p:cNvPr>
            <p:cNvSpPr/>
            <p:nvPr/>
          </p:nvSpPr>
          <p:spPr>
            <a:xfrm>
              <a:off x="416128" y="447433"/>
              <a:ext cx="810303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Bạn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có</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thể</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tạo</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ý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nghĩa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gì</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từ</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những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tin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thập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3" name="직사각형 12">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4" name="직사각형 13">
            <a:extLst>
              <a:ext uri="{FF2B5EF4-FFF2-40B4-BE49-F238E27FC236}">
                <a16:creationId xmlns:a16="http://schemas.microsoft.com/office/drawing/2014/main" id="{63CFEA5D-13A4-4869-9046-BEEF6B820D50}"/>
              </a:ext>
            </a:extLst>
          </p:cNvPr>
          <p:cNvSpPr/>
          <p:nvPr/>
        </p:nvSpPr>
        <p:spPr>
          <a:xfrm>
            <a:off x="449998" y="1416664"/>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Ý tưởng lên kế hoạch dịch vụ IoT</a:t>
            </a:r>
          </a:p>
        </p:txBody>
      </p:sp>
    </p:spTree>
    <p:extLst>
      <p:ext uri="{BB962C8B-B14F-4D97-AF65-F5344CB8AC3E}">
        <p14:creationId xmlns:p14="http://schemas.microsoft.com/office/powerpoint/2010/main" val="2517852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Hướng dẫn chọn chủ đề đồ án</a:t>
            </a:r>
            <a:endPar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endParaRPr>
          </a:p>
        </p:txBody>
      </p:sp>
      <p:sp>
        <p:nvSpPr>
          <p:cNvPr id="11" name="직사각형 133">
            <a:extLst>
              <a:ext uri="{FF2B5EF4-FFF2-40B4-BE49-F238E27FC236}">
                <a16:creationId xmlns:a16="http://schemas.microsoft.com/office/drawing/2014/main" id="{F30E60FD-5340-4E90-99F1-BB9E55EB305D}"/>
              </a:ext>
            </a:extLst>
          </p:cNvPr>
          <p:cNvSpPr/>
          <p:nvPr/>
        </p:nvSpPr>
        <p:spPr>
          <a:xfrm>
            <a:off x="990000" y="2484809"/>
            <a:ext cx="547971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3600" b="1" dirty="0">
                <a:solidFill>
                  <a:schemeClr val="bg1">
                    <a:lumMod val="50000"/>
                  </a:schemeClr>
                </a:solidFill>
                <a:latin typeface="iCiel Samsung Sharp Sans Medium" pitchFamily="2" charset="77"/>
                <a:ea typeface="iCiel Samsung Sharp Sans Regular" pitchFamily="2" charset="77"/>
                <a:cs typeface="iCiel Samsung Sharp Sans Regular" pitchFamily="2" charset="77"/>
              </a:rPr>
              <a:t>BÀI 1.</a:t>
            </a:r>
          </a:p>
        </p:txBody>
      </p:sp>
      <p:grpSp>
        <p:nvGrpSpPr>
          <p:cNvPr id="4" name="그룹 3"/>
          <p:cNvGrpSpPr/>
          <p:nvPr/>
        </p:nvGrpSpPr>
        <p:grpSpPr>
          <a:xfrm>
            <a:off x="1051644" y="3971927"/>
            <a:ext cx="7370556" cy="1493136"/>
            <a:chOff x="1051644" y="3971927"/>
            <a:chExt cx="7370556" cy="1493136"/>
          </a:xfrm>
        </p:grpSpPr>
        <p:grpSp>
          <p:nvGrpSpPr>
            <p:cNvPr id="3" name="그룹 2"/>
            <p:cNvGrpSpPr/>
            <p:nvPr/>
          </p:nvGrpSpPr>
          <p:grpSpPr>
            <a:xfrm>
              <a:off x="1051644" y="3971927"/>
              <a:ext cx="5702300" cy="278172"/>
              <a:chOff x="1051644" y="3971927"/>
              <a:chExt cx="5702300" cy="278172"/>
            </a:xfrm>
          </p:grpSpPr>
          <p:sp>
            <p:nvSpPr>
              <p:cNvPr id="13" name="직사각형 12">
                <a:extLst>
                  <a:ext uri="{FF2B5EF4-FFF2-40B4-BE49-F238E27FC236}">
                    <a16:creationId xmlns:a16="http://schemas.microsoft.com/office/drawing/2014/main" id="{8CEA84EE-1CFD-4B57-A1C8-06A1AB4ACA44}"/>
                  </a:ext>
                </a:extLst>
              </p:cNvPr>
              <p:cNvSpPr/>
              <p:nvPr/>
            </p:nvSpPr>
            <p:spPr>
              <a:xfrm>
                <a:off x="1234524" y="397310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charset="0"/>
                    <a:ea typeface="SamsungOne-400" panose="020B0503030303020204" charset="0"/>
                  </a:rPr>
                  <a:t>1.1. Quan </a:t>
                </a:r>
                <a:r>
                  <a:rPr lang="en-US" altLang="ko-KR" dirty="0" err="1">
                    <a:solidFill>
                      <a:schemeClr val="bg1">
                        <a:lumMod val="65000"/>
                      </a:schemeClr>
                    </a:solidFill>
                    <a:latin typeface="SamsungOne-400" panose="020B0503030303020204" charset="0"/>
                    <a:ea typeface="SamsungOne-400" panose="020B0503030303020204" charset="0"/>
                  </a:rPr>
                  <a:t>sát</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những</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sự</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vật</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xung</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quanh</a:t>
                </a:r>
                <a:r>
                  <a:rPr lang="en-US" altLang="ko-KR" dirty="0">
                    <a:solidFill>
                      <a:schemeClr val="bg1">
                        <a:lumMod val="65000"/>
                      </a:schemeClr>
                    </a:solidFill>
                    <a:latin typeface="SamsungOne-400" panose="020B0503030303020204" charset="0"/>
                    <a:ea typeface="SamsungOne-400" panose="020B0503030303020204" charset="0"/>
                  </a:rPr>
                  <a:t> bạn</a:t>
                </a:r>
              </a:p>
            </p:txBody>
          </p:sp>
          <p:sp>
            <p:nvSpPr>
              <p:cNvPr id="14" name="직사각형 13">
                <a:extLst>
                  <a:ext uri="{FF2B5EF4-FFF2-40B4-BE49-F238E27FC236}">
                    <a16:creationId xmlns:a16="http://schemas.microsoft.com/office/drawing/2014/main" id="{490AEC04-CD1D-4B88-858B-CBB56559D797}"/>
                  </a:ext>
                </a:extLst>
              </p:cNvPr>
              <p:cNvSpPr/>
              <p:nvPr/>
            </p:nvSpPr>
            <p:spPr>
              <a:xfrm>
                <a:off x="1051644" y="397192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 name="그룹 1"/>
            <p:cNvGrpSpPr/>
            <p:nvPr/>
          </p:nvGrpSpPr>
          <p:grpSpPr>
            <a:xfrm>
              <a:off x="1051644" y="4376915"/>
              <a:ext cx="5702300" cy="278172"/>
              <a:chOff x="1051644" y="4401761"/>
              <a:chExt cx="5702300" cy="278172"/>
            </a:xfrm>
          </p:grpSpPr>
          <p:sp>
            <p:nvSpPr>
              <p:cNvPr id="15" name="직사각형 14">
                <a:extLst>
                  <a:ext uri="{FF2B5EF4-FFF2-40B4-BE49-F238E27FC236}">
                    <a16:creationId xmlns:a16="http://schemas.microsoft.com/office/drawing/2014/main" id="{475B5DE5-347D-4119-80E7-2377740127D9}"/>
                  </a:ext>
                </a:extLst>
              </p:cNvPr>
              <p:cNvSpPr/>
              <p:nvPr/>
            </p:nvSpPr>
            <p:spPr>
              <a:xfrm>
                <a:off x="1234524" y="440293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charset="0"/>
                    <a:ea typeface="SamsungOne-400" panose="020B0503030303020204" charset="0"/>
                  </a:rPr>
                  <a:t>1.2. </a:t>
                </a:r>
                <a:r>
                  <a:rPr lang="en-US" altLang="ko-KR" dirty="0" err="1">
                    <a:solidFill>
                      <a:schemeClr val="bg1">
                        <a:lumMod val="65000"/>
                      </a:schemeClr>
                    </a:solidFill>
                    <a:latin typeface="SamsungOne-400" panose="020B0503030303020204" charset="0"/>
                    <a:ea typeface="SamsungOne-400" panose="020B0503030303020204" charset="0"/>
                  </a:rPr>
                  <a:t>Chúng</a:t>
                </a:r>
                <a:r>
                  <a:rPr lang="en-US" altLang="ko-KR" dirty="0">
                    <a:solidFill>
                      <a:schemeClr val="bg1">
                        <a:lumMod val="65000"/>
                      </a:schemeClr>
                    </a:solidFill>
                    <a:latin typeface="SamsungOne-400" panose="020B0503030303020204" charset="0"/>
                    <a:ea typeface="SamsungOne-400" panose="020B0503030303020204" charset="0"/>
                  </a:rPr>
                  <a:t> ta </a:t>
                </a:r>
                <a:r>
                  <a:rPr lang="en-US" altLang="ko-KR" dirty="0" err="1">
                    <a:solidFill>
                      <a:schemeClr val="bg1">
                        <a:lumMod val="65000"/>
                      </a:schemeClr>
                    </a:solidFill>
                    <a:latin typeface="SamsungOne-400" panose="020B0503030303020204" charset="0"/>
                    <a:ea typeface="SamsungOne-400" panose="020B0503030303020204" charset="0"/>
                  </a:rPr>
                  <a:t>có</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thể</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thu</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thập</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thông</a:t>
                </a:r>
                <a:r>
                  <a:rPr lang="en-US" altLang="ko-KR" dirty="0">
                    <a:solidFill>
                      <a:schemeClr val="bg1">
                        <a:lumMod val="65000"/>
                      </a:schemeClr>
                    </a:solidFill>
                    <a:latin typeface="SamsungOne-400" panose="020B0503030303020204" charset="0"/>
                    <a:ea typeface="SamsungOne-400" panose="020B0503030303020204" charset="0"/>
                  </a:rPr>
                  <a:t> tin </a:t>
                </a:r>
                <a:r>
                  <a:rPr lang="en-US" altLang="ko-KR" dirty="0" err="1">
                    <a:solidFill>
                      <a:schemeClr val="bg1">
                        <a:lumMod val="65000"/>
                      </a:schemeClr>
                    </a:solidFill>
                    <a:latin typeface="SamsungOne-400" panose="020B0503030303020204" charset="0"/>
                    <a:ea typeface="SamsungOne-400" panose="020B0503030303020204" charset="0"/>
                  </a:rPr>
                  <a:t>gì</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từ</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sự</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vật</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đó</a:t>
                </a:r>
                <a:r>
                  <a:rPr lang="en-US" altLang="ko-KR" dirty="0">
                    <a:solidFill>
                      <a:schemeClr val="bg1">
                        <a:lumMod val="65000"/>
                      </a:schemeClr>
                    </a:solidFill>
                    <a:latin typeface="SamsungOne-400" panose="020B0503030303020204" charset="0"/>
                    <a:ea typeface="SamsungOne-400" panose="020B0503030303020204" charset="0"/>
                  </a:rPr>
                  <a:t>?</a:t>
                </a:r>
              </a:p>
            </p:txBody>
          </p:sp>
          <p:sp>
            <p:nvSpPr>
              <p:cNvPr id="16" name="직사각형 15">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17" name="그룹 16"/>
            <p:cNvGrpSpPr/>
            <p:nvPr/>
          </p:nvGrpSpPr>
          <p:grpSpPr>
            <a:xfrm>
              <a:off x="1051644" y="4781903"/>
              <a:ext cx="6903636" cy="278172"/>
              <a:chOff x="1051644" y="4401761"/>
              <a:chExt cx="6903636" cy="278172"/>
            </a:xfrm>
          </p:grpSpPr>
          <p:sp>
            <p:nvSpPr>
              <p:cNvPr id="18" name="직사각형 17">
                <a:extLst>
                  <a:ext uri="{FF2B5EF4-FFF2-40B4-BE49-F238E27FC236}">
                    <a16:creationId xmlns:a16="http://schemas.microsoft.com/office/drawing/2014/main" id="{475B5DE5-347D-4119-80E7-2377740127D9}"/>
                  </a:ext>
                </a:extLst>
              </p:cNvPr>
              <p:cNvSpPr/>
              <p:nvPr/>
            </p:nvSpPr>
            <p:spPr>
              <a:xfrm>
                <a:off x="1234524" y="4402934"/>
                <a:ext cx="672075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1.3. Bạn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có</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thể</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tạo</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ra</a:t>
                </a:r>
                <a:r>
                  <a:rPr lang="en-US" altLang="ko-KR" dirty="0">
                    <a:solidFill>
                      <a:schemeClr val="bg1">
                        <a:lumMod val="65000"/>
                      </a:schemeClr>
                    </a:solidFill>
                    <a:latin typeface="SamsungOne-400" panose="020B0503030303020204" pitchFamily="34" charset="0"/>
                    <a:ea typeface="SamsungOne-400" panose="020B0503030303020204" pitchFamily="34" charset="0"/>
                  </a:rPr>
                  <a:t> ý </a:t>
                </a:r>
                <a:r>
                  <a:rPr lang="en-US" altLang="ko-KR" dirty="0" err="1">
                    <a:solidFill>
                      <a:schemeClr val="bg1">
                        <a:lumMod val="65000"/>
                      </a:schemeClr>
                    </a:solidFill>
                    <a:latin typeface="SamsungOne-400" panose="020B0503030303020204" pitchFamily="34" charset="0"/>
                    <a:ea typeface="SamsungOne-400" panose="020B0503030303020204" pitchFamily="34" charset="0"/>
                  </a:rPr>
                  <a:t>nghĩa</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gì</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từ</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những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thông</a:t>
                </a:r>
                <a:r>
                  <a:rPr lang="en-US" altLang="ko-KR" dirty="0">
                    <a:solidFill>
                      <a:schemeClr val="bg1">
                        <a:lumMod val="65000"/>
                      </a:schemeClr>
                    </a:solidFill>
                    <a:latin typeface="SamsungOne-400" panose="020B0503030303020204" pitchFamily="34" charset="0"/>
                    <a:ea typeface="SamsungOne-400" panose="020B0503030303020204" pitchFamily="34" charset="0"/>
                  </a:rPr>
                  <a:t> tin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đã</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thu</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thập</a:t>
                </a:r>
                <a:r>
                  <a:rPr lang="en-US" altLang="ko-KR" dirty="0">
                    <a:solidFill>
                      <a:schemeClr val="bg1">
                        <a:lumMod val="65000"/>
                      </a:schemeClr>
                    </a:solidFill>
                    <a:latin typeface="SamsungOne-400" panose="020B0503030303020204" pitchFamily="34" charset="0"/>
                    <a:ea typeface="SamsungOne-400" panose="020B0503030303020204" pitchFamily="34" charset="0"/>
                  </a:rPr>
                  <a:t>?</a:t>
                </a:r>
              </a:p>
            </p:txBody>
          </p:sp>
          <p:sp>
            <p:nvSpPr>
              <p:cNvPr id="19" name="직사각형 18">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0" name="그룹 19"/>
            <p:cNvGrpSpPr/>
            <p:nvPr/>
          </p:nvGrpSpPr>
          <p:grpSpPr>
            <a:xfrm>
              <a:off x="1051644" y="5186891"/>
              <a:ext cx="7370556" cy="278172"/>
              <a:chOff x="1051644" y="4401761"/>
              <a:chExt cx="7370556" cy="278172"/>
            </a:xfrm>
          </p:grpSpPr>
          <p:sp>
            <p:nvSpPr>
              <p:cNvPr id="21" name="직사각형 20">
                <a:extLst>
                  <a:ext uri="{FF2B5EF4-FFF2-40B4-BE49-F238E27FC236}">
                    <a16:creationId xmlns:a16="http://schemas.microsoft.com/office/drawing/2014/main" id="{475B5DE5-347D-4119-80E7-2377740127D9}"/>
                  </a:ext>
                </a:extLst>
              </p:cNvPr>
              <p:cNvSpPr/>
              <p:nvPr/>
            </p:nvSpPr>
            <p:spPr>
              <a:xfrm>
                <a:off x="1234524" y="4402934"/>
                <a:ext cx="718767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1.4. Ai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đồng</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tình</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với ý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nghĩa</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mà bạn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đã</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tạo</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ra</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và</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ai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sẽ</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mua</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“ý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nghĩa</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đó</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a:t>
                </a:r>
              </a:p>
            </p:txBody>
          </p:sp>
          <p:sp>
            <p:nvSpPr>
              <p:cNvPr id="22" name="직사각형 21">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spTree>
    <p:extLst>
      <p:ext uri="{BB962C8B-B14F-4D97-AF65-F5344CB8AC3E}">
        <p14:creationId xmlns:p14="http://schemas.microsoft.com/office/powerpoint/2010/main" val="3198336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686682DE-1C89-4049-9F48-E5AA357BA572}"/>
              </a:ext>
            </a:extLst>
          </p:cNvPr>
          <p:cNvGrpSpPr/>
          <p:nvPr/>
        </p:nvGrpSpPr>
        <p:grpSpPr>
          <a:xfrm>
            <a:off x="558800" y="1954210"/>
            <a:ext cx="8785225" cy="215444"/>
            <a:chOff x="1027113" y="2045625"/>
            <a:chExt cx="8785225" cy="215444"/>
          </a:xfrm>
        </p:grpSpPr>
        <p:sp>
          <p:nvSpPr>
            <p:cNvPr id="18" name="직사각형 17">
              <a:extLst>
                <a:ext uri="{FF2B5EF4-FFF2-40B4-BE49-F238E27FC236}">
                  <a16:creationId xmlns:a16="http://schemas.microsoft.com/office/drawing/2014/main" id="{2410435D-35F3-4467-B3A6-BE48F6CB227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19" name="직사각형 18">
              <a:extLst>
                <a:ext uri="{FF2B5EF4-FFF2-40B4-BE49-F238E27FC236}">
                  <a16:creationId xmlns:a16="http://schemas.microsoft.com/office/drawing/2014/main" id="{2B365723-CE4D-4DFF-B61B-0105705E654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a:t>④ </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Ai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đồng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tình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với ý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nghĩa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mà bạn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đã</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ra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ai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sẽ</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mua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“ý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nghĩa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đó</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20" name="직사각형 19">
            <a:extLst>
              <a:ext uri="{FF2B5EF4-FFF2-40B4-BE49-F238E27FC236}">
                <a16:creationId xmlns:a16="http://schemas.microsoft.com/office/drawing/2014/main" id="{0F49E6E9-9A05-4FE1-B39D-64EEDADDE551}"/>
              </a:ext>
            </a:extLst>
          </p:cNvPr>
          <p:cNvSpPr/>
          <p:nvPr/>
        </p:nvSpPr>
        <p:spPr>
          <a:xfrm>
            <a:off x="711200" y="2233473"/>
            <a:ext cx="8632825"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Hãy hiểu rõ ý nghĩa mà bạn đã tạo ra trong mục 3 bên trên, và ý nghĩa đó nên được thể hiện rõ ràng với người sẽ mua sản phẩm của bạn. Dù chỉ có 1 trên 20 người phản hồi lại thì dịch vụ IoT của bạn có khả năng thành công.</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Điều quan trọng nhất trong ý tưởng dịch vụ IoT là “Ai cần dữ liệu đã thu thập?” Ở giai đoạn lập kế hoạch dịch vụ IoT, cần cân nhắc về bên thứ ba nhận và sử dụng dữ liệu đã thu thập để tiếp thị và lập kế hoạch chiến lược.</a:t>
            </a: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rgbClr val="FF0000"/>
                </a:solidFill>
                <a:latin typeface="SamsungOne-400" panose="020B0503030303020204" pitchFamily="34" charset="0"/>
                <a:ea typeface="SamsungOne-400" panose="020B0503030303020204" pitchFamily="34" charset="0"/>
              </a:rPr>
              <a:t>→ Nên làm rõ người dùng IoT (đối tượng đại diện).</a:t>
            </a:r>
          </a:p>
        </p:txBody>
      </p:sp>
      <p:grpSp>
        <p:nvGrpSpPr>
          <p:cNvPr id="11" name="그룹 10"/>
          <p:cNvGrpSpPr/>
          <p:nvPr/>
        </p:nvGrpSpPr>
        <p:grpSpPr>
          <a:xfrm>
            <a:off x="416127" y="447433"/>
            <a:ext cx="9051873" cy="276999"/>
            <a:chOff x="416127" y="447433"/>
            <a:chExt cx="9051873" cy="276999"/>
          </a:xfrm>
        </p:grpSpPr>
        <p:sp>
          <p:nvSpPr>
            <p:cNvPr id="12" name="직사각형 11">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spc="-20" dirty="0">
                  <a:solidFill>
                    <a:schemeClr val="bg1"/>
                  </a:solidFill>
                  <a:latin typeface="iCiel Samsung Sharp Sans Medium" pitchFamily="2" charset="77"/>
                  <a:ea typeface="iCiel Samsung Sharp Sans Medium" pitchFamily="2" charset="77"/>
                  <a:cs typeface="iCiel Samsung Sharp Sans Medium" pitchFamily="2" charset="77"/>
                </a:rPr>
                <a:t>1.4. Ai </a:t>
              </a:r>
              <a:r>
                <a:rPr lang="en-US" altLang="ko-KR" b="1" spc="-20" dirty="0" err="1">
                  <a:solidFill>
                    <a:schemeClr val="bg1"/>
                  </a:solidFill>
                  <a:latin typeface="iCiel Samsung Sharp Sans Medium" pitchFamily="2" charset="77"/>
                  <a:ea typeface="iCiel Samsung Sharp Sans Medium" pitchFamily="2" charset="77"/>
                  <a:cs typeface="iCiel Samsung Sharp Sans Medium" pitchFamily="2" charset="77"/>
                </a:rPr>
                <a:t>đồng</a:t>
              </a:r>
              <a:r>
                <a:rPr lang="en-US" altLang="ko-KR" b="1" spc="-20"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spc="-20" dirty="0" err="1">
                  <a:solidFill>
                    <a:schemeClr val="bg1"/>
                  </a:solidFill>
                  <a:latin typeface="iCiel Samsung Sharp Sans Medium" pitchFamily="2" charset="77"/>
                  <a:ea typeface="iCiel Samsung Sharp Sans Medium" pitchFamily="2" charset="77"/>
                  <a:cs typeface="iCiel Samsung Sharp Sans Medium" pitchFamily="2" charset="77"/>
                </a:rPr>
                <a:t>tình</a:t>
              </a:r>
              <a:r>
                <a:rPr lang="en-US" altLang="ko-KR" b="1" spc="-20" dirty="0">
                  <a:solidFill>
                    <a:schemeClr val="bg1"/>
                  </a:solidFill>
                  <a:latin typeface="iCiel Samsung Sharp Sans Medium" pitchFamily="2" charset="77"/>
                  <a:ea typeface="iCiel Samsung Sharp Sans Medium" pitchFamily="2" charset="77"/>
                  <a:cs typeface="iCiel Samsung Sharp Sans Medium" pitchFamily="2" charset="77"/>
                </a:rPr>
                <a:t> với ý </a:t>
              </a:r>
              <a:r>
                <a:rPr lang="en-US" altLang="ko-KR" b="1" spc="-20" dirty="0" err="1">
                  <a:solidFill>
                    <a:schemeClr val="bg1"/>
                  </a:solidFill>
                  <a:latin typeface="iCiel Samsung Sharp Sans Medium" pitchFamily="2" charset="77"/>
                  <a:ea typeface="iCiel Samsung Sharp Sans Medium" pitchFamily="2" charset="77"/>
                  <a:cs typeface="iCiel Samsung Sharp Sans Medium" pitchFamily="2" charset="77"/>
                </a:rPr>
                <a:t>nghĩa</a:t>
              </a:r>
              <a:r>
                <a:rPr lang="en-US" altLang="ko-KR" b="1" spc="-20" dirty="0">
                  <a:solidFill>
                    <a:schemeClr val="bg1"/>
                  </a:solidFill>
                  <a:latin typeface="iCiel Samsung Sharp Sans Medium" pitchFamily="2" charset="77"/>
                  <a:ea typeface="iCiel Samsung Sharp Sans Medium" pitchFamily="2" charset="77"/>
                  <a:cs typeface="iCiel Samsung Sharp Sans Medium" pitchFamily="2" charset="77"/>
                </a:rPr>
                <a:t> mà bạn </a:t>
              </a:r>
              <a:r>
                <a:rPr lang="en-US" altLang="ko-KR" b="1" spc="-20" dirty="0" err="1">
                  <a:solidFill>
                    <a:schemeClr val="bg1"/>
                  </a:solidFill>
                  <a:latin typeface="iCiel Samsung Sharp Sans Medium" pitchFamily="2" charset="77"/>
                  <a:ea typeface="iCiel Samsung Sharp Sans Medium" pitchFamily="2" charset="77"/>
                  <a:cs typeface="iCiel Samsung Sharp Sans Medium" pitchFamily="2" charset="77"/>
                </a:rPr>
                <a:t>đã</a:t>
              </a:r>
              <a:r>
                <a:rPr lang="en-US" altLang="ko-KR" b="1" spc="-20"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spc="-20" dirty="0" err="1">
                  <a:solidFill>
                    <a:schemeClr val="bg1"/>
                  </a:solidFill>
                  <a:latin typeface="iCiel Samsung Sharp Sans Medium" pitchFamily="2" charset="77"/>
                  <a:ea typeface="iCiel Samsung Sharp Sans Medium" pitchFamily="2" charset="77"/>
                  <a:cs typeface="iCiel Samsung Sharp Sans Medium" pitchFamily="2" charset="77"/>
                </a:rPr>
                <a:t>tạo</a:t>
              </a:r>
              <a:r>
                <a:rPr lang="en-US" altLang="ko-KR" b="1" spc="-20"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spc="-20" dirty="0" err="1">
                  <a:solidFill>
                    <a:schemeClr val="bg1"/>
                  </a:solidFill>
                  <a:latin typeface="iCiel Samsung Sharp Sans Medium" pitchFamily="2" charset="77"/>
                  <a:ea typeface="iCiel Samsung Sharp Sans Medium" pitchFamily="2" charset="77"/>
                  <a:cs typeface="iCiel Samsung Sharp Sans Medium" pitchFamily="2" charset="77"/>
                </a:rPr>
                <a:t>ra</a:t>
              </a:r>
              <a:r>
                <a:rPr lang="en-US" altLang="ko-KR" b="1" spc="-20"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spc="-20"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spc="-20" dirty="0">
                  <a:solidFill>
                    <a:schemeClr val="bg1"/>
                  </a:solidFill>
                  <a:latin typeface="iCiel Samsung Sharp Sans Medium" pitchFamily="2" charset="77"/>
                  <a:ea typeface="iCiel Samsung Sharp Sans Medium" pitchFamily="2" charset="77"/>
                  <a:cs typeface="iCiel Samsung Sharp Sans Medium" pitchFamily="2" charset="77"/>
                </a:rPr>
                <a:t> ai </a:t>
              </a:r>
              <a:r>
                <a:rPr lang="en-US" altLang="ko-KR" b="1" spc="-20" dirty="0" err="1">
                  <a:solidFill>
                    <a:schemeClr val="bg1"/>
                  </a:solidFill>
                  <a:latin typeface="iCiel Samsung Sharp Sans Medium" pitchFamily="2" charset="77"/>
                  <a:ea typeface="iCiel Samsung Sharp Sans Medium" pitchFamily="2" charset="77"/>
                  <a:cs typeface="iCiel Samsung Sharp Sans Medium" pitchFamily="2" charset="77"/>
                </a:rPr>
                <a:t>sẽ</a:t>
              </a:r>
              <a:r>
                <a:rPr lang="en-US" altLang="ko-KR" b="1" spc="-20"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spc="-20" dirty="0" err="1">
                  <a:solidFill>
                    <a:schemeClr val="bg1"/>
                  </a:solidFill>
                  <a:latin typeface="iCiel Samsung Sharp Sans Medium" pitchFamily="2" charset="77"/>
                  <a:ea typeface="iCiel Samsung Sharp Sans Medium" pitchFamily="2" charset="77"/>
                  <a:cs typeface="iCiel Samsung Sharp Sans Medium" pitchFamily="2" charset="77"/>
                </a:rPr>
                <a:t>mua</a:t>
              </a:r>
              <a:r>
                <a:rPr lang="en-US" altLang="ko-KR" b="1" spc="-20" dirty="0">
                  <a:solidFill>
                    <a:schemeClr val="bg1"/>
                  </a:solidFill>
                  <a:latin typeface="iCiel Samsung Sharp Sans Medium" pitchFamily="2" charset="77"/>
                  <a:ea typeface="iCiel Samsung Sharp Sans Medium" pitchFamily="2" charset="77"/>
                  <a:cs typeface="iCiel Samsung Sharp Sans Medium" pitchFamily="2" charset="77"/>
                </a:rPr>
                <a:t> “ý </a:t>
              </a:r>
              <a:r>
                <a:rPr lang="en-US" altLang="ko-KR" b="1" spc="-20" dirty="0" err="1">
                  <a:solidFill>
                    <a:schemeClr val="bg1"/>
                  </a:solidFill>
                  <a:latin typeface="iCiel Samsung Sharp Sans Medium" pitchFamily="2" charset="77"/>
                  <a:ea typeface="iCiel Samsung Sharp Sans Medium" pitchFamily="2" charset="77"/>
                  <a:cs typeface="iCiel Samsung Sharp Sans Medium" pitchFamily="2" charset="77"/>
                </a:rPr>
                <a:t>nghĩa</a:t>
              </a:r>
              <a:r>
                <a:rPr lang="en-US" altLang="ko-KR" b="1" spc="-20"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spc="-20" dirty="0" err="1">
                  <a:solidFill>
                    <a:schemeClr val="bg1"/>
                  </a:solidFill>
                  <a:latin typeface="iCiel Samsung Sharp Sans Medium" pitchFamily="2" charset="77"/>
                  <a:ea typeface="iCiel Samsung Sharp Sans Medium" pitchFamily="2" charset="77"/>
                  <a:cs typeface="iCiel Samsung Sharp Sans Medium" pitchFamily="2" charset="77"/>
                </a:rPr>
                <a:t>đó</a:t>
              </a:r>
              <a:r>
                <a:rPr lang="en-US" altLang="ko-KR" b="1" spc="-20"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3" name="직사각형 12">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Ý tưởng lên kế hoạch dịch vụ IoT</a:t>
            </a:r>
          </a:p>
        </p:txBody>
      </p:sp>
    </p:spTree>
    <p:extLst>
      <p:ext uri="{BB962C8B-B14F-4D97-AF65-F5344CB8AC3E}">
        <p14:creationId xmlns:p14="http://schemas.microsoft.com/office/powerpoint/2010/main" val="193104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Lập kế hoạch dịch vụ và thiết kế</a:t>
            </a:r>
            <a:endPar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endParaRPr>
          </a:p>
        </p:txBody>
      </p:sp>
      <p:sp>
        <p:nvSpPr>
          <p:cNvPr id="11" name="직사각형 133">
            <a:extLst>
              <a:ext uri="{FF2B5EF4-FFF2-40B4-BE49-F238E27FC236}">
                <a16:creationId xmlns:a16="http://schemas.microsoft.com/office/drawing/2014/main" id="{F30E60FD-5340-4E90-99F1-BB9E55EB305D}"/>
              </a:ext>
            </a:extLst>
          </p:cNvPr>
          <p:cNvSpPr/>
          <p:nvPr/>
        </p:nvSpPr>
        <p:spPr>
          <a:xfrm>
            <a:off x="990000" y="2420815"/>
            <a:ext cx="547971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3600" b="1" dirty="0">
                <a:solidFill>
                  <a:schemeClr val="bg1">
                    <a:lumMod val="50000"/>
                  </a:schemeClr>
                </a:solidFill>
                <a:latin typeface="iCiel Samsung Sharp Sans Medium" pitchFamily="2" charset="77"/>
                <a:ea typeface="iCiel Samsung Sharp Sans Regular" pitchFamily="2" charset="77"/>
                <a:cs typeface="iCiel Samsung Sharp Sans Regular" pitchFamily="2" charset="77"/>
              </a:rPr>
              <a:t>BÀI 2.</a:t>
            </a:r>
          </a:p>
        </p:txBody>
      </p:sp>
      <p:grpSp>
        <p:nvGrpSpPr>
          <p:cNvPr id="4" name="그룹 3"/>
          <p:cNvGrpSpPr/>
          <p:nvPr/>
        </p:nvGrpSpPr>
        <p:grpSpPr>
          <a:xfrm>
            <a:off x="1051644" y="3971927"/>
            <a:ext cx="7200816" cy="1493136"/>
            <a:chOff x="1051644" y="3971927"/>
            <a:chExt cx="7200816" cy="1493136"/>
          </a:xfrm>
        </p:grpSpPr>
        <p:grpSp>
          <p:nvGrpSpPr>
            <p:cNvPr id="3" name="그룹 2"/>
            <p:cNvGrpSpPr/>
            <p:nvPr/>
          </p:nvGrpSpPr>
          <p:grpSpPr>
            <a:xfrm>
              <a:off x="1051644" y="3971927"/>
              <a:ext cx="5702300" cy="278172"/>
              <a:chOff x="1051644" y="3971927"/>
              <a:chExt cx="5702300" cy="278172"/>
            </a:xfrm>
          </p:grpSpPr>
          <p:sp>
            <p:nvSpPr>
              <p:cNvPr id="13" name="직사각형 12">
                <a:extLst>
                  <a:ext uri="{FF2B5EF4-FFF2-40B4-BE49-F238E27FC236}">
                    <a16:creationId xmlns:a16="http://schemas.microsoft.com/office/drawing/2014/main" id="{8CEA84EE-1CFD-4B57-A1C8-06A1AB4ACA44}"/>
                  </a:ext>
                </a:extLst>
              </p:cNvPr>
              <p:cNvSpPr/>
              <p:nvPr/>
            </p:nvSpPr>
            <p:spPr>
              <a:xfrm>
                <a:off x="1234524" y="397310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400" panose="020B0503030303020204" charset="0"/>
                    <a:ea typeface="SamsungOne-400" panose="020B0503030303020204" charset="0"/>
                  </a:rPr>
                  <a:t>2.1. </a:t>
                </a:r>
                <a:r>
                  <a:rPr lang="en-US" altLang="ko-KR" dirty="0" err="1">
                    <a:solidFill>
                      <a:schemeClr val="tx1">
                        <a:lumMod val="75000"/>
                        <a:lumOff val="25000"/>
                      </a:schemeClr>
                    </a:solidFill>
                    <a:latin typeface="SamsungOne-400" panose="020B0503030303020204" charset="0"/>
                    <a:ea typeface="SamsungOne-400" panose="020B0503030303020204" charset="0"/>
                  </a:rPr>
                  <a:t>Tổng</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quan</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về</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lập</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kế</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hoạch</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dịch</a:t>
                </a:r>
                <a:r>
                  <a:rPr lang="en-US" altLang="ko-KR" dirty="0">
                    <a:solidFill>
                      <a:schemeClr val="tx1">
                        <a:lumMod val="75000"/>
                        <a:lumOff val="25000"/>
                      </a:schemeClr>
                    </a:solidFill>
                    <a:latin typeface="SamsungOne-400" panose="020B0503030303020204" charset="0"/>
                    <a:ea typeface="SamsungOne-400" panose="020B0503030303020204" charset="0"/>
                  </a:rPr>
                  <a:t> vụ</a:t>
                </a:r>
              </a:p>
            </p:txBody>
          </p:sp>
          <p:sp>
            <p:nvSpPr>
              <p:cNvPr id="14" name="직사각형 13">
                <a:extLst>
                  <a:ext uri="{FF2B5EF4-FFF2-40B4-BE49-F238E27FC236}">
                    <a16:creationId xmlns:a16="http://schemas.microsoft.com/office/drawing/2014/main" id="{490AEC04-CD1D-4B88-858B-CBB56559D797}"/>
                  </a:ext>
                </a:extLst>
              </p:cNvPr>
              <p:cNvSpPr/>
              <p:nvPr/>
            </p:nvSpPr>
            <p:spPr>
              <a:xfrm>
                <a:off x="1051644" y="397192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 name="그룹 1"/>
            <p:cNvGrpSpPr/>
            <p:nvPr/>
          </p:nvGrpSpPr>
          <p:grpSpPr>
            <a:xfrm>
              <a:off x="1051644" y="4376915"/>
              <a:ext cx="6766476" cy="278172"/>
              <a:chOff x="1051644" y="4401761"/>
              <a:chExt cx="6766476" cy="278172"/>
            </a:xfrm>
          </p:grpSpPr>
          <p:sp>
            <p:nvSpPr>
              <p:cNvPr id="15" name="직사각형 14">
                <a:extLst>
                  <a:ext uri="{FF2B5EF4-FFF2-40B4-BE49-F238E27FC236}">
                    <a16:creationId xmlns:a16="http://schemas.microsoft.com/office/drawing/2014/main" id="{475B5DE5-347D-4119-80E7-2377740127D9}"/>
                  </a:ext>
                </a:extLst>
              </p:cNvPr>
              <p:cNvSpPr/>
              <p:nvPr/>
            </p:nvSpPr>
            <p:spPr>
              <a:xfrm>
                <a:off x="1234524" y="4402934"/>
                <a:ext cx="658359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charset="0"/>
                    <a:ea typeface="SamsungOne-400" panose="020B0503030303020204" charset="0"/>
                  </a:rPr>
                  <a:t>2.2. </a:t>
                </a:r>
                <a:r>
                  <a:rPr lang="en-US" altLang="ko-KR" dirty="0" err="1">
                    <a:solidFill>
                      <a:schemeClr val="bg1">
                        <a:lumMod val="65000"/>
                      </a:schemeClr>
                    </a:solidFill>
                    <a:latin typeface="SamsungOne-400" panose="020B0503030303020204" charset="0"/>
                    <a:ea typeface="SamsungOne-400" panose="020B0503030303020204" charset="0"/>
                  </a:rPr>
                  <a:t>Cân</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nhắc</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khi</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phát</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triển</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Sản</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phẩm</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và</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Dịch</a:t>
                </a:r>
                <a:r>
                  <a:rPr lang="en-US" altLang="ko-KR" dirty="0">
                    <a:solidFill>
                      <a:schemeClr val="bg1">
                        <a:lumMod val="65000"/>
                      </a:schemeClr>
                    </a:solidFill>
                    <a:latin typeface="SamsungOne-400" panose="020B0503030303020204" charset="0"/>
                    <a:ea typeface="SamsungOne-400" panose="020B0503030303020204" charset="0"/>
                  </a:rPr>
                  <a:t> vụ</a:t>
                </a:r>
              </a:p>
            </p:txBody>
          </p:sp>
          <p:sp>
            <p:nvSpPr>
              <p:cNvPr id="16" name="직사각형 15">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17" name="그룹 16"/>
            <p:cNvGrpSpPr/>
            <p:nvPr/>
          </p:nvGrpSpPr>
          <p:grpSpPr>
            <a:xfrm>
              <a:off x="1051644" y="4781903"/>
              <a:ext cx="6903636" cy="278172"/>
              <a:chOff x="1051644" y="4401761"/>
              <a:chExt cx="6903636" cy="278172"/>
            </a:xfrm>
          </p:grpSpPr>
          <p:sp>
            <p:nvSpPr>
              <p:cNvPr id="18" name="직사각형 17">
                <a:extLst>
                  <a:ext uri="{FF2B5EF4-FFF2-40B4-BE49-F238E27FC236}">
                    <a16:creationId xmlns:a16="http://schemas.microsoft.com/office/drawing/2014/main" id="{475B5DE5-347D-4119-80E7-2377740127D9}"/>
                  </a:ext>
                </a:extLst>
              </p:cNvPr>
              <p:cNvSpPr/>
              <p:nvPr/>
            </p:nvSpPr>
            <p:spPr>
              <a:xfrm>
                <a:off x="1234524" y="4402934"/>
                <a:ext cx="672075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charset="0"/>
                    <a:ea typeface="SamsungOne-400" panose="020B0503030303020204" charset="0"/>
                  </a:rPr>
                  <a:t>2.3. </a:t>
                </a:r>
                <a:r>
                  <a:rPr lang="en-US" altLang="ko-KR" dirty="0" err="1">
                    <a:solidFill>
                      <a:schemeClr val="bg1">
                        <a:lumMod val="65000"/>
                      </a:schemeClr>
                    </a:solidFill>
                    <a:latin typeface="SamsungOne-400" panose="020B0503030303020204" charset="0"/>
                    <a:ea typeface="SamsungOne-400" panose="020B0503030303020204" charset="0"/>
                  </a:rPr>
                  <a:t>Phát</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triển</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sản</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phẩm</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mới</a:t>
                </a:r>
                <a:endParaRPr lang="en-US" altLang="ko-KR" dirty="0">
                  <a:solidFill>
                    <a:schemeClr val="bg1">
                      <a:lumMod val="65000"/>
                    </a:schemeClr>
                  </a:solidFill>
                  <a:latin typeface="SamsungOne-400" panose="020B0503030303020204" charset="0"/>
                  <a:ea typeface="SamsungOne-400" panose="020B0503030303020204" charset="0"/>
                </a:endParaRPr>
              </a:p>
            </p:txBody>
          </p:sp>
          <p:sp>
            <p:nvSpPr>
              <p:cNvPr id="19" name="직사각형 18">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0" name="그룹 19"/>
            <p:cNvGrpSpPr/>
            <p:nvPr/>
          </p:nvGrpSpPr>
          <p:grpSpPr>
            <a:xfrm>
              <a:off x="1051644" y="5186891"/>
              <a:ext cx="7200816" cy="278172"/>
              <a:chOff x="1051644" y="4401761"/>
              <a:chExt cx="7200816" cy="278172"/>
            </a:xfrm>
          </p:grpSpPr>
          <p:sp>
            <p:nvSpPr>
              <p:cNvPr id="21" name="직사각형 20">
                <a:extLst>
                  <a:ext uri="{FF2B5EF4-FFF2-40B4-BE49-F238E27FC236}">
                    <a16:creationId xmlns:a16="http://schemas.microsoft.com/office/drawing/2014/main" id="{475B5DE5-347D-4119-80E7-2377740127D9}"/>
                  </a:ext>
                </a:extLst>
              </p:cNvPr>
              <p:cNvSpPr/>
              <p:nvPr/>
            </p:nvSpPr>
            <p:spPr>
              <a:xfrm>
                <a:off x="1234524" y="4402934"/>
                <a:ext cx="701793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charset="0"/>
                    <a:ea typeface="SamsungOne-400" panose="020B0503030303020204" charset="0"/>
                  </a:rPr>
                  <a:t>2.4. </a:t>
                </a:r>
                <a:r>
                  <a:rPr lang="en-US" altLang="ko-KR" dirty="0" err="1">
                    <a:solidFill>
                      <a:schemeClr val="bg1">
                        <a:lumMod val="65000"/>
                      </a:schemeClr>
                    </a:solidFill>
                    <a:latin typeface="SamsungOne-400" panose="020B0503030303020204" charset="0"/>
                    <a:ea typeface="SamsungOne-400" panose="020B0503030303020204" charset="0"/>
                  </a:rPr>
                  <a:t>Các</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biện</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pháp</a:t>
                </a:r>
                <a:r>
                  <a:rPr lang="en-US" altLang="ko-KR" dirty="0">
                    <a:solidFill>
                      <a:schemeClr val="bg1">
                        <a:lumMod val="65000"/>
                      </a:schemeClr>
                    </a:solidFill>
                    <a:latin typeface="SamsungOne-400" panose="020B0503030303020204" charset="0"/>
                    <a:ea typeface="SamsungOne-400" panose="020B0503030303020204" charset="0"/>
                  </a:rPr>
                  <a:t> bảo </a:t>
                </a:r>
                <a:r>
                  <a:rPr lang="en-US" altLang="ko-KR" dirty="0" err="1">
                    <a:solidFill>
                      <a:schemeClr val="bg1">
                        <a:lumMod val="65000"/>
                      </a:schemeClr>
                    </a:solidFill>
                    <a:latin typeface="SamsungOne-400" panose="020B0503030303020204" charset="0"/>
                    <a:ea typeface="SamsungOne-400" panose="020B0503030303020204" charset="0"/>
                  </a:rPr>
                  <a:t>mật</a:t>
                </a:r>
                <a:r>
                  <a:rPr lang="en-US" altLang="ko-KR" dirty="0">
                    <a:solidFill>
                      <a:schemeClr val="bg1">
                        <a:lumMod val="65000"/>
                      </a:schemeClr>
                    </a:solidFill>
                    <a:latin typeface="SamsungOne-400" panose="020B0503030303020204" charset="0"/>
                    <a:ea typeface="SamsungOne-400" panose="020B0503030303020204" charset="0"/>
                  </a:rPr>
                  <a:t> IoT </a:t>
                </a:r>
                <a:r>
                  <a:rPr lang="en-US" altLang="ko-KR" dirty="0" err="1">
                    <a:solidFill>
                      <a:schemeClr val="bg1">
                        <a:lumMod val="65000"/>
                      </a:schemeClr>
                    </a:solidFill>
                    <a:latin typeface="SamsungOne-400" panose="020B0503030303020204" charset="0"/>
                    <a:ea typeface="SamsungOne-400" panose="020B0503030303020204" charset="0"/>
                  </a:rPr>
                  <a:t>và</a:t>
                </a:r>
                <a:r>
                  <a:rPr lang="en-US" altLang="ko-KR" dirty="0">
                    <a:solidFill>
                      <a:schemeClr val="bg1">
                        <a:lumMod val="65000"/>
                      </a:schemeClr>
                    </a:solidFill>
                    <a:latin typeface="SamsungOne-400" panose="020B0503030303020204" charset="0"/>
                    <a:ea typeface="SamsungOne-400" panose="020B0503030303020204" charset="0"/>
                  </a:rPr>
                  <a:t> bảo </a:t>
                </a:r>
                <a:r>
                  <a:rPr lang="en-US" altLang="ko-KR" dirty="0" err="1">
                    <a:solidFill>
                      <a:schemeClr val="bg1">
                        <a:lumMod val="65000"/>
                      </a:schemeClr>
                    </a:solidFill>
                    <a:latin typeface="SamsungOne-400" panose="020B0503030303020204" charset="0"/>
                    <a:ea typeface="SamsungOne-400" panose="020B0503030303020204" charset="0"/>
                  </a:rPr>
                  <a:t>mật</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dịch</a:t>
                </a:r>
                <a:r>
                  <a:rPr lang="en-US" altLang="ko-KR" dirty="0">
                    <a:solidFill>
                      <a:schemeClr val="bg1">
                        <a:lumMod val="65000"/>
                      </a:schemeClr>
                    </a:solidFill>
                    <a:latin typeface="SamsungOne-400" panose="020B0503030303020204" charset="0"/>
                    <a:ea typeface="SamsungOne-400" panose="020B0503030303020204" charset="0"/>
                  </a:rPr>
                  <a:t> vụ</a:t>
                </a:r>
              </a:p>
            </p:txBody>
          </p:sp>
          <p:sp>
            <p:nvSpPr>
              <p:cNvPr id="22" name="직사각형 21">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spTree>
    <p:extLst>
      <p:ext uri="{BB962C8B-B14F-4D97-AF65-F5344CB8AC3E}">
        <p14:creationId xmlns:p14="http://schemas.microsoft.com/office/powerpoint/2010/main" val="1637465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9BD3A38A-3280-40F9-A04A-812C6F3A72FB}"/>
              </a:ext>
            </a:extLst>
          </p:cNvPr>
          <p:cNvSpPr/>
          <p:nvPr/>
        </p:nvSpPr>
        <p:spPr>
          <a:xfrm>
            <a:off x="711200" y="4857580"/>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Cải thiện khả năng truy cập dữ liệu.</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Ngăn lỗi xảy ra.</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Sẵn sàng trước các mối đe dọa về bảo mật và gián đoạn hoạt động trong khi không sử dụng.</a:t>
            </a:r>
          </a:p>
        </p:txBody>
      </p:sp>
      <p:grpSp>
        <p:nvGrpSpPr>
          <p:cNvPr id="2" name="그룹 1"/>
          <p:cNvGrpSpPr/>
          <p:nvPr/>
        </p:nvGrpSpPr>
        <p:grpSpPr>
          <a:xfrm>
            <a:off x="699053" y="2091317"/>
            <a:ext cx="8634090" cy="2553401"/>
            <a:chOff x="699053" y="2236097"/>
            <a:chExt cx="8634090" cy="2553401"/>
          </a:xfrm>
        </p:grpSpPr>
        <p:sp>
          <p:nvSpPr>
            <p:cNvPr id="17" name="직사각형 16">
              <a:extLst>
                <a:ext uri="{FF2B5EF4-FFF2-40B4-BE49-F238E27FC236}">
                  <a16:creationId xmlns:a16="http://schemas.microsoft.com/office/drawing/2014/main" id="{181AB58B-6C7B-4CD9-8A15-164EED344FA3}"/>
                </a:ext>
              </a:extLst>
            </p:cNvPr>
            <p:cNvSpPr/>
            <p:nvPr/>
          </p:nvSpPr>
          <p:spPr>
            <a:xfrm>
              <a:off x="2337421" y="4377986"/>
              <a:ext cx="4010113" cy="191886"/>
            </a:xfrm>
            <a:prstGeom prst="rect">
              <a:avLst/>
            </a:prstGeom>
            <a:solidFill>
              <a:srgbClr val="0033CC"/>
            </a:solidFill>
          </p:spPr>
          <p:txBody>
            <a:bodyPr wrap="square" lIns="0" tIns="0" rIns="0" bIns="0" rtlCol="0" anchor="ctr">
              <a:scene3d>
                <a:camera prst="orthographicFront"/>
                <a:lightRig rig="threePt" dir="t"/>
              </a:scene3d>
              <a:sp3d>
                <a:bevelT w="0" h="6350"/>
              </a:sp3d>
            </a:bodyPr>
            <a:lstStyle/>
            <a:p>
              <a:pPr algn="ctr" defTabSz="914126">
                <a:spcBef>
                  <a:spcPts val="600"/>
                </a:spcBef>
              </a:pPr>
              <a:endParaRPr lang="ko-KR" altLang="en-US" sz="1600">
                <a:solidFill>
                  <a:prstClr val="white">
                    <a:lumMod val="95000"/>
                  </a:prstClr>
                </a:solidFill>
                <a:latin typeface="SamsungOne-700" panose="020B0803030303020204" pitchFamily="34" charset="0"/>
              </a:endParaRPr>
            </a:p>
          </p:txBody>
        </p:sp>
        <p:sp>
          <p:nvSpPr>
            <p:cNvPr id="22" name="object 60">
              <a:extLst>
                <a:ext uri="{FF2B5EF4-FFF2-40B4-BE49-F238E27FC236}">
                  <a16:creationId xmlns:a16="http://schemas.microsoft.com/office/drawing/2014/main" id="{0155D08B-47B1-4441-ABBA-71CED3FCB7F0}"/>
                </a:ext>
              </a:extLst>
            </p:cNvPr>
            <p:cNvSpPr/>
            <p:nvPr/>
          </p:nvSpPr>
          <p:spPr>
            <a:xfrm>
              <a:off x="699054" y="2236097"/>
              <a:ext cx="1155726" cy="416057"/>
            </a:xfrm>
            <a:custGeom>
              <a:avLst/>
              <a:gdLst/>
              <a:ahLst/>
              <a:cxnLst/>
              <a:rect l="l" t="t" r="r" b="b"/>
              <a:pathLst>
                <a:path w="1500505" h="384175">
                  <a:moveTo>
                    <a:pt x="1308163" y="0"/>
                  </a:moveTo>
                  <a:lnTo>
                    <a:pt x="192087" y="0"/>
                  </a:lnTo>
                  <a:lnTo>
                    <a:pt x="176333" y="636"/>
                  </a:lnTo>
                  <a:lnTo>
                    <a:pt x="131374" y="9790"/>
                  </a:lnTo>
                  <a:lnTo>
                    <a:pt x="90905" y="28771"/>
                  </a:lnTo>
                  <a:lnTo>
                    <a:pt x="56262" y="56245"/>
                  </a:lnTo>
                  <a:lnTo>
                    <a:pt x="28780" y="90877"/>
                  </a:lnTo>
                  <a:lnTo>
                    <a:pt x="9793" y="131332"/>
                  </a:lnTo>
                  <a:lnTo>
                    <a:pt x="636" y="176275"/>
                  </a:lnTo>
                  <a:lnTo>
                    <a:pt x="0" y="192024"/>
                  </a:lnTo>
                  <a:lnTo>
                    <a:pt x="636" y="207772"/>
                  </a:lnTo>
                  <a:lnTo>
                    <a:pt x="9793" y="252728"/>
                  </a:lnTo>
                  <a:lnTo>
                    <a:pt x="28780" y="293206"/>
                  </a:lnTo>
                  <a:lnTo>
                    <a:pt x="56262" y="327866"/>
                  </a:lnTo>
                  <a:lnTo>
                    <a:pt x="90905" y="355367"/>
                  </a:lnTo>
                  <a:lnTo>
                    <a:pt x="131374" y="374371"/>
                  </a:lnTo>
                  <a:lnTo>
                    <a:pt x="176333" y="383537"/>
                  </a:lnTo>
                  <a:lnTo>
                    <a:pt x="192087" y="384175"/>
                  </a:lnTo>
                  <a:lnTo>
                    <a:pt x="1308036" y="384175"/>
                  </a:lnTo>
                  <a:lnTo>
                    <a:pt x="1354228" y="378586"/>
                  </a:lnTo>
                  <a:lnTo>
                    <a:pt x="1396362" y="362712"/>
                  </a:lnTo>
                  <a:lnTo>
                    <a:pt x="1433106" y="337895"/>
                  </a:lnTo>
                  <a:lnTo>
                    <a:pt x="1463127" y="305472"/>
                  </a:lnTo>
                  <a:lnTo>
                    <a:pt x="1485094" y="266785"/>
                  </a:lnTo>
                  <a:lnTo>
                    <a:pt x="1497673" y="223173"/>
                  </a:lnTo>
                  <a:lnTo>
                    <a:pt x="1500187" y="192024"/>
                  </a:lnTo>
                  <a:lnTo>
                    <a:pt x="1499550" y="176275"/>
                  </a:lnTo>
                  <a:lnTo>
                    <a:pt x="1490397" y="131332"/>
                  </a:lnTo>
                  <a:lnTo>
                    <a:pt x="1471416" y="90877"/>
                  </a:lnTo>
                  <a:lnTo>
                    <a:pt x="1443942" y="56245"/>
                  </a:lnTo>
                  <a:lnTo>
                    <a:pt x="1409310" y="28771"/>
                  </a:lnTo>
                  <a:lnTo>
                    <a:pt x="1368855" y="9790"/>
                  </a:lnTo>
                  <a:lnTo>
                    <a:pt x="1323911" y="636"/>
                  </a:lnTo>
                  <a:lnTo>
                    <a:pt x="1308163" y="0"/>
                  </a:lnTo>
                  <a:close/>
                </a:path>
              </a:pathLst>
            </a:custGeom>
            <a:solidFill>
              <a:schemeClr val="bg1">
                <a:lumMod val="75000"/>
              </a:schemeClr>
            </a:solidFill>
          </p:spPr>
          <p:txBody>
            <a:bodyPr wrap="square" lIns="0" tIns="0" rIns="0" bIns="0" rtlCol="0" anchor="ctr">
              <a:scene3d>
                <a:camera prst="orthographicFront"/>
                <a:lightRig rig="threePt" dir="t"/>
              </a:scene3d>
              <a:sp3d>
                <a:bevelT w="0" h="6350"/>
              </a:sp3d>
            </a:bodyPr>
            <a:lstStyle/>
            <a:p>
              <a:pPr algn="ctr" defTabSz="914126">
                <a:spcBef>
                  <a:spcPts val="600"/>
                </a:spcBef>
                <a:defRPr/>
              </a:pPr>
              <a:r>
                <a:rPr lang="en-US" altLang="ko-KR" sz="1600" dirty="0">
                  <a:solidFill>
                    <a:schemeClr val="tx1">
                      <a:lumMod val="85000"/>
                      <a:lumOff val="15000"/>
                    </a:schemeClr>
                  </a:solidFill>
                  <a:latin typeface="SamsungOne-400" panose="020B0503030303020204" charset="0"/>
                  <a:ea typeface="SamsungOne-400" panose="020B0503030303020204" charset="0"/>
                </a:rPr>
                <a:t>Trước đây</a:t>
              </a:r>
              <a:endParaRPr sz="1600" dirty="0">
                <a:solidFill>
                  <a:schemeClr val="tx1">
                    <a:lumMod val="85000"/>
                    <a:lumOff val="15000"/>
                  </a:schemeClr>
                </a:solidFill>
                <a:latin typeface="SamsungOne-400" panose="020B0503030303020204" charset="0"/>
                <a:ea typeface="SamsungOne-400" panose="020B0503030303020204" charset="0"/>
              </a:endParaRPr>
            </a:p>
          </p:txBody>
        </p:sp>
        <p:sp>
          <p:nvSpPr>
            <p:cNvPr id="23" name="직사각형 22">
              <a:extLst>
                <a:ext uri="{FF2B5EF4-FFF2-40B4-BE49-F238E27FC236}">
                  <a16:creationId xmlns:a16="http://schemas.microsoft.com/office/drawing/2014/main" id="{0080AB0F-4E0F-4575-8421-8AD0E761E860}"/>
                </a:ext>
              </a:extLst>
            </p:cNvPr>
            <p:cNvSpPr/>
            <p:nvPr/>
          </p:nvSpPr>
          <p:spPr>
            <a:xfrm>
              <a:off x="1949610" y="2236097"/>
              <a:ext cx="7383533" cy="12739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355600" lvl="1" indent="-179388">
                <a:spcAft>
                  <a:spcPts val="800"/>
                </a:spcAft>
                <a:buClr>
                  <a:srgbClr val="193EB0"/>
                </a:buClr>
                <a:buFont typeface="Arial" panose="020B0604020202020204" pitchFamily="34" charset="0"/>
                <a:buChar cha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Được sử dụng trong các hệ thống điều khiển công nghiệp cho các lĩnh vực sản xuất, vận chuyển và tiện ích.</a:t>
              </a:r>
            </a:p>
            <a:p>
              <a:pPr marL="355600" lvl="1" indent="-179388">
                <a:spcAft>
                  <a:spcPts val="800"/>
                </a:spcAft>
                <a:buClr>
                  <a:srgbClr val="193EB0"/>
                </a:buClr>
                <a:buFont typeface="Arial" panose="020B0604020202020204" pitchFamily="34" charset="0"/>
                <a:buChar cha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Không giống như CNTT, công nghệ kiểm soát hoạt động trong công nghiệp không được kết nối mạng.</a:t>
              </a:r>
            </a:p>
            <a:p>
              <a:pPr marL="355600" lvl="1" indent="-179388">
                <a:spcAft>
                  <a:spcPts val="800"/>
                </a:spcAft>
                <a:buClr>
                  <a:srgbClr val="193EB0"/>
                </a:buClr>
                <a:buFont typeface="Arial" panose="020B0604020202020204" pitchFamily="34" charset="0"/>
                <a:buChar cha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Các công cụ giám sát hoặc điều chỉnh thiết bị vật lý là máy móc cơ khí và các công cụ có hệ thống điều khiển kỹ thuật số sử dụng các giao thức độc quyền khép kín.</a:t>
              </a:r>
            </a:p>
          </p:txBody>
        </p:sp>
        <p:sp>
          <p:nvSpPr>
            <p:cNvPr id="24" name="object 60">
              <a:extLst>
                <a:ext uri="{FF2B5EF4-FFF2-40B4-BE49-F238E27FC236}">
                  <a16:creationId xmlns:a16="http://schemas.microsoft.com/office/drawing/2014/main" id="{0EAD41C9-0B1B-429A-BF8C-1B4B7CDE392D}"/>
                </a:ext>
              </a:extLst>
            </p:cNvPr>
            <p:cNvSpPr/>
            <p:nvPr/>
          </p:nvSpPr>
          <p:spPr>
            <a:xfrm>
              <a:off x="699053" y="3566470"/>
              <a:ext cx="1155726" cy="416057"/>
            </a:xfrm>
            <a:custGeom>
              <a:avLst/>
              <a:gdLst/>
              <a:ahLst/>
              <a:cxnLst/>
              <a:rect l="l" t="t" r="r" b="b"/>
              <a:pathLst>
                <a:path w="1500505" h="384175">
                  <a:moveTo>
                    <a:pt x="1308163" y="0"/>
                  </a:moveTo>
                  <a:lnTo>
                    <a:pt x="192087" y="0"/>
                  </a:lnTo>
                  <a:lnTo>
                    <a:pt x="176333" y="636"/>
                  </a:lnTo>
                  <a:lnTo>
                    <a:pt x="131374" y="9790"/>
                  </a:lnTo>
                  <a:lnTo>
                    <a:pt x="90905" y="28771"/>
                  </a:lnTo>
                  <a:lnTo>
                    <a:pt x="56262" y="56245"/>
                  </a:lnTo>
                  <a:lnTo>
                    <a:pt x="28780" y="90877"/>
                  </a:lnTo>
                  <a:lnTo>
                    <a:pt x="9793" y="131332"/>
                  </a:lnTo>
                  <a:lnTo>
                    <a:pt x="636" y="176275"/>
                  </a:lnTo>
                  <a:lnTo>
                    <a:pt x="0" y="192024"/>
                  </a:lnTo>
                  <a:lnTo>
                    <a:pt x="636" y="207772"/>
                  </a:lnTo>
                  <a:lnTo>
                    <a:pt x="9793" y="252728"/>
                  </a:lnTo>
                  <a:lnTo>
                    <a:pt x="28780" y="293206"/>
                  </a:lnTo>
                  <a:lnTo>
                    <a:pt x="56262" y="327866"/>
                  </a:lnTo>
                  <a:lnTo>
                    <a:pt x="90905" y="355367"/>
                  </a:lnTo>
                  <a:lnTo>
                    <a:pt x="131374" y="374371"/>
                  </a:lnTo>
                  <a:lnTo>
                    <a:pt x="176333" y="383537"/>
                  </a:lnTo>
                  <a:lnTo>
                    <a:pt x="192087" y="384175"/>
                  </a:lnTo>
                  <a:lnTo>
                    <a:pt x="1308036" y="384175"/>
                  </a:lnTo>
                  <a:lnTo>
                    <a:pt x="1354228" y="378586"/>
                  </a:lnTo>
                  <a:lnTo>
                    <a:pt x="1396362" y="362712"/>
                  </a:lnTo>
                  <a:lnTo>
                    <a:pt x="1433106" y="337895"/>
                  </a:lnTo>
                  <a:lnTo>
                    <a:pt x="1463127" y="305472"/>
                  </a:lnTo>
                  <a:lnTo>
                    <a:pt x="1485094" y="266785"/>
                  </a:lnTo>
                  <a:lnTo>
                    <a:pt x="1497673" y="223173"/>
                  </a:lnTo>
                  <a:lnTo>
                    <a:pt x="1500187" y="192024"/>
                  </a:lnTo>
                  <a:lnTo>
                    <a:pt x="1499550" y="176275"/>
                  </a:lnTo>
                  <a:lnTo>
                    <a:pt x="1490397" y="131332"/>
                  </a:lnTo>
                  <a:lnTo>
                    <a:pt x="1471416" y="90877"/>
                  </a:lnTo>
                  <a:lnTo>
                    <a:pt x="1443942" y="56245"/>
                  </a:lnTo>
                  <a:lnTo>
                    <a:pt x="1409310" y="28771"/>
                  </a:lnTo>
                  <a:lnTo>
                    <a:pt x="1368855" y="9790"/>
                  </a:lnTo>
                  <a:lnTo>
                    <a:pt x="1323911" y="636"/>
                  </a:lnTo>
                  <a:lnTo>
                    <a:pt x="1308163" y="0"/>
                  </a:lnTo>
                  <a:close/>
                </a:path>
              </a:pathLst>
            </a:custGeom>
            <a:solidFill>
              <a:srgbClr val="0033CC"/>
            </a:solidFill>
          </p:spPr>
          <p:txBody>
            <a:bodyPr wrap="square" lIns="0" tIns="0" rIns="0" bIns="0" rtlCol="0" anchor="ctr">
              <a:scene3d>
                <a:camera prst="orthographicFront"/>
                <a:lightRig rig="threePt" dir="t"/>
              </a:scene3d>
              <a:sp3d>
                <a:bevelT w="0" h="6350"/>
              </a:sp3d>
            </a:bodyPr>
            <a:lstStyle/>
            <a:p>
              <a:pPr algn="ctr" defTabSz="914126">
                <a:spcBef>
                  <a:spcPts val="600"/>
                </a:spcBef>
                <a:defRPr/>
              </a:pPr>
              <a:r>
                <a:rPr lang="en-US" sz="1600" dirty="0">
                  <a:solidFill>
                    <a:prstClr val="white">
                      <a:lumMod val="95000"/>
                    </a:prstClr>
                  </a:solidFill>
                  <a:latin typeface="SamsungOne-400" panose="020B0503030303020204" charset="0"/>
                  <a:ea typeface="SamsungOne-400" panose="020B0503030303020204" charset="0"/>
                </a:rPr>
                <a:t>Hiện tại</a:t>
              </a:r>
              <a:endParaRPr sz="1600" dirty="0">
                <a:solidFill>
                  <a:prstClr val="white">
                    <a:lumMod val="95000"/>
                  </a:prstClr>
                </a:solidFill>
                <a:latin typeface="SamsungOne-400" panose="020B0503030303020204" charset="0"/>
                <a:ea typeface="SamsungOne-400" panose="020B0503030303020204" charset="0"/>
              </a:endParaRPr>
            </a:p>
          </p:txBody>
        </p:sp>
        <p:sp>
          <p:nvSpPr>
            <p:cNvPr id="25" name="직사각형 24">
              <a:extLst>
                <a:ext uri="{FF2B5EF4-FFF2-40B4-BE49-F238E27FC236}">
                  <a16:creationId xmlns:a16="http://schemas.microsoft.com/office/drawing/2014/main" id="{0A68C7BA-C9B9-4417-B112-6754A3D7A261}"/>
                </a:ext>
              </a:extLst>
            </p:cNvPr>
            <p:cNvSpPr/>
            <p:nvPr/>
          </p:nvSpPr>
          <p:spPr>
            <a:xfrm>
              <a:off x="1949611" y="3566470"/>
              <a:ext cx="7383532" cy="1223028"/>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spAutoFit/>
              <a:scene3d>
                <a:camera prst="orthographicFront"/>
                <a:lightRig rig="threePt" dir="t"/>
              </a:scene3d>
              <a:sp3d>
                <a:bevelT w="0" h="6350"/>
              </a:sp3d>
            </a:bodyPr>
            <a:lstStyle/>
            <a:p>
              <a:pPr marL="355600" lvl="1" indent="-179388">
                <a:spcAft>
                  <a:spcPts val="800"/>
                </a:spcAft>
                <a:buClr>
                  <a:srgbClr val="193EB0"/>
                </a:buClr>
                <a:buFont typeface="Arial" panose="020B0604020202020204" pitchFamily="34" charset="0"/>
                <a:buChar cha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Các thiết bị vật lý đã phát triển theo hướng “thông minh”.  Hội tụ CNTT/CNVH ngày càng tăng.</a:t>
              </a:r>
            </a:p>
            <a:p>
              <a:pPr marL="355600" lvl="1" indent="-179388">
                <a:spcAft>
                  <a:spcPts val="800"/>
                </a:spcAft>
                <a:buClr>
                  <a:srgbClr val="193EB0"/>
                </a:buClr>
                <a:buFont typeface="Arial" panose="020B0604020202020204" pitchFamily="34" charset="0"/>
                <a:buChar cha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Điều khiển từ xa hệ thống giám sát và các thiết bị vật lý thông qua kết nối không dây.</a:t>
              </a:r>
            </a:p>
            <a:p>
              <a:pPr marL="355600" lvl="1" indent="-179388">
                <a:spcAft>
                  <a:spcPts val="800"/>
                </a:spcAft>
                <a:buClr>
                  <a:srgbClr val="193EB0"/>
                </a:buClr>
                <a:buFont typeface="Arial" panose="020B0604020202020204" pitchFamily="34" charset="0"/>
                <a:buChar cha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Cải tiến trong giao tiếp giữa máy móc (M2M) và học máy</a:t>
              </a:r>
              <a:b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br>
              <a:r>
                <a:rPr lang="en-US" altLang="ko-KR" sz="1200" dirty="0">
                  <a:solidFill>
                    <a:schemeClr val="bg1"/>
                  </a:solidFill>
                  <a:latin typeface="SamsungOne-400" panose="020B0503030303020204" pitchFamily="34" charset="0"/>
                  <a:ea typeface="SamsungOne-400" panose="020B0503030303020204" pitchFamily="34" charset="0"/>
                  <a:sym typeface="Wingdings" panose="05000000000000000000" pitchFamily="2" charset="2"/>
                </a:rPr>
                <a:t> </a:t>
              </a:r>
              <a:r>
                <a:rPr lang="vi-VN" altLang="ko-KR" sz="1200" dirty="0">
                  <a:solidFill>
                    <a:schemeClr val="bg1"/>
                  </a:solidFill>
                  <a:latin typeface="SamsungOne-400" panose="020B0503030303020204" pitchFamily="34" charset="0"/>
                  <a:ea typeface="SamsungOne-400" panose="020B0503030303020204" pitchFamily="34" charset="0"/>
                </a:rPr>
                <a:t>Phân tích dữ liệu được tạo ra bởi các thiết bị vật lý trong </a:t>
              </a: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thời gian thự</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c </a:t>
              </a: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để thúc đẩy tính tự chủ, tránh tình trạng bảo trì và cải thiện thời gian thao tác.</a:t>
              </a:r>
            </a:p>
          </p:txBody>
        </p:sp>
      </p:grpSp>
      <p:grpSp>
        <p:nvGrpSpPr>
          <p:cNvPr id="10" name="그룹 9"/>
          <p:cNvGrpSpPr/>
          <p:nvPr/>
        </p:nvGrpSpPr>
        <p:grpSpPr>
          <a:xfrm>
            <a:off x="416127" y="447433"/>
            <a:ext cx="9051873" cy="276999"/>
            <a:chOff x="416127" y="447433"/>
            <a:chExt cx="9051873" cy="276999"/>
          </a:xfrm>
        </p:grpSpPr>
        <p:sp>
          <p:nvSpPr>
            <p:cNvPr id="11" name="직사각형 10">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lập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hoạch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dịch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vụ</a:t>
              </a:r>
            </a:p>
          </p:txBody>
        </p:sp>
        <p:sp>
          <p:nvSpPr>
            <p:cNvPr id="12" name="직사각형 11">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13" name="직사각형 1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IoT = IT (công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nghệ</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thông</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tin) + OT (công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nghệ</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vận</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hành</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a:t>
            </a:r>
          </a:p>
        </p:txBody>
      </p:sp>
    </p:spTree>
    <p:extLst>
      <p:ext uri="{BB962C8B-B14F-4D97-AF65-F5344CB8AC3E}">
        <p14:creationId xmlns:p14="http://schemas.microsoft.com/office/powerpoint/2010/main" val="1866174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그룹 38">
            <a:extLst>
              <a:ext uri="{FF2B5EF4-FFF2-40B4-BE49-F238E27FC236}">
                <a16:creationId xmlns:a16="http://schemas.microsoft.com/office/drawing/2014/main" id="{7794389F-9E52-41E1-8B16-AD5D73F9FFA5}"/>
              </a:ext>
            </a:extLst>
          </p:cNvPr>
          <p:cNvGrpSpPr/>
          <p:nvPr/>
        </p:nvGrpSpPr>
        <p:grpSpPr>
          <a:xfrm>
            <a:off x="630693" y="2073911"/>
            <a:ext cx="8905192" cy="3892550"/>
            <a:chOff x="592177" y="1290257"/>
            <a:chExt cx="8683279" cy="4555067"/>
          </a:xfrm>
        </p:grpSpPr>
        <p:sp>
          <p:nvSpPr>
            <p:cNvPr id="41" name="사각형: 둥근 모서리 8">
              <a:extLst>
                <a:ext uri="{FF2B5EF4-FFF2-40B4-BE49-F238E27FC236}">
                  <a16:creationId xmlns:a16="http://schemas.microsoft.com/office/drawing/2014/main" id="{D9020C91-A137-4EFA-AD96-57337FABA88B}"/>
                </a:ext>
              </a:extLst>
            </p:cNvPr>
            <p:cNvSpPr/>
            <p:nvPr/>
          </p:nvSpPr>
          <p:spPr>
            <a:xfrm>
              <a:off x="661970" y="1577780"/>
              <a:ext cx="2502555" cy="491451"/>
            </a:xfrm>
            <a:prstGeom prst="roundRect">
              <a:avLst>
                <a:gd name="adj" fmla="val 50000"/>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defRPr/>
              </a:pPr>
              <a:r>
                <a:rPr lang="en-US" altLang="ko-KR" sz="1600" dirty="0">
                  <a:solidFill>
                    <a:prstClr val="white"/>
                  </a:solidFill>
                  <a:effectLst>
                    <a:outerShdw blurRad="38100" dist="38100" dir="2700000" algn="tl">
                      <a:srgbClr val="000000">
                        <a:alpha val="43137"/>
                      </a:srgbClr>
                    </a:outerShdw>
                  </a:effectLst>
                  <a:latin typeface="SamsungOne-400" panose="020B0503030303020204" charset="0"/>
                  <a:ea typeface="SamsungOne-400" panose="020B0503030303020204" charset="0"/>
                </a:rPr>
                <a:t>Công </a:t>
              </a:r>
              <a:r>
                <a:rPr lang="en-US" altLang="ko-KR" sz="1600" dirty="0" err="1">
                  <a:solidFill>
                    <a:prstClr val="white"/>
                  </a:solidFill>
                  <a:effectLst>
                    <a:outerShdw blurRad="38100" dist="38100" dir="2700000" algn="tl">
                      <a:srgbClr val="000000">
                        <a:alpha val="43137"/>
                      </a:srgbClr>
                    </a:outerShdw>
                  </a:effectLst>
                  <a:latin typeface="SamsungOne-400" panose="020B0503030303020204" charset="0"/>
                  <a:ea typeface="SamsungOne-400" panose="020B0503030303020204" charset="0"/>
                </a:rPr>
                <a:t>nghệ</a:t>
              </a:r>
              <a:r>
                <a:rPr lang="en-US" altLang="ko-KR" sz="1600" dirty="0">
                  <a:solidFill>
                    <a:prstClr val="white"/>
                  </a:solidFill>
                  <a:effectLst>
                    <a:outerShdw blurRad="38100" dist="38100" dir="2700000" algn="tl">
                      <a:srgbClr val="000000">
                        <a:alpha val="43137"/>
                      </a:srgbClr>
                    </a:outerShdw>
                  </a:effectLst>
                  <a:latin typeface="SamsungOne-400" panose="020B0503030303020204" charset="0"/>
                  <a:ea typeface="SamsungOne-400" panose="020B0503030303020204" charset="0"/>
                </a:rPr>
                <a:t> </a:t>
              </a:r>
              <a:r>
                <a:rPr lang="en-US" altLang="ko-KR" sz="1600" dirty="0" err="1">
                  <a:solidFill>
                    <a:prstClr val="white"/>
                  </a:solidFill>
                  <a:effectLst>
                    <a:outerShdw blurRad="38100" dist="38100" dir="2700000" algn="tl">
                      <a:srgbClr val="000000">
                        <a:alpha val="43137"/>
                      </a:srgbClr>
                    </a:outerShdw>
                  </a:effectLst>
                  <a:latin typeface="SamsungOne-400" panose="020B0503030303020204" charset="0"/>
                  <a:ea typeface="SamsungOne-400" panose="020B0503030303020204" charset="0"/>
                </a:rPr>
                <a:t>thông</a:t>
              </a:r>
              <a:r>
                <a:rPr lang="en-US" altLang="ko-KR" sz="1600" dirty="0">
                  <a:solidFill>
                    <a:prstClr val="white"/>
                  </a:solidFill>
                  <a:effectLst>
                    <a:outerShdw blurRad="38100" dist="38100" dir="2700000" algn="tl">
                      <a:srgbClr val="000000">
                        <a:alpha val="43137"/>
                      </a:srgbClr>
                    </a:outerShdw>
                  </a:effectLst>
                  <a:latin typeface="SamsungOne-400" panose="020B0503030303020204" charset="0"/>
                  <a:ea typeface="SamsungOne-400" panose="020B0503030303020204" charset="0"/>
                </a:rPr>
                <a:t> tin</a:t>
              </a:r>
              <a:endParaRPr lang="ko-KR" altLang="en-US" sz="1600" dirty="0">
                <a:solidFill>
                  <a:prstClr val="white"/>
                </a:solidFill>
                <a:effectLst>
                  <a:outerShdw blurRad="38100" dist="38100" dir="2700000" algn="tl">
                    <a:srgbClr val="000000">
                      <a:alpha val="43137"/>
                    </a:srgbClr>
                  </a:outerShdw>
                </a:effectLst>
                <a:latin typeface="SamsungOne-400" panose="020B0503030303020204" charset="0"/>
                <a:ea typeface="KoPub돋움체 Bold" panose="02020603020101020101" pitchFamily="18" charset="-127"/>
              </a:endParaRPr>
            </a:p>
          </p:txBody>
        </p:sp>
        <p:sp>
          <p:nvSpPr>
            <p:cNvPr id="43" name="사각형: 둥근 모서리 11">
              <a:extLst>
                <a:ext uri="{FF2B5EF4-FFF2-40B4-BE49-F238E27FC236}">
                  <a16:creationId xmlns:a16="http://schemas.microsoft.com/office/drawing/2014/main" id="{C18ECE91-3A59-4F62-9121-53771555D30F}"/>
                </a:ext>
              </a:extLst>
            </p:cNvPr>
            <p:cNvSpPr/>
            <p:nvPr/>
          </p:nvSpPr>
          <p:spPr>
            <a:xfrm>
              <a:off x="6565999" y="1577780"/>
              <a:ext cx="2502555" cy="491451"/>
            </a:xfrm>
            <a:prstGeom prst="roundRect">
              <a:avLst>
                <a:gd name="adj" fmla="val 50000"/>
              </a:avLst>
            </a:prstGeom>
            <a:solidFill>
              <a:srgbClr val="0033CC"/>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defRPr/>
              </a:pPr>
              <a:r>
                <a:rPr lang="en-US" altLang="ko-KR" sz="1600" dirty="0">
                  <a:solidFill>
                    <a:prstClr val="white"/>
                  </a:solidFill>
                  <a:effectLst>
                    <a:outerShdw blurRad="38100" dist="38100" dir="2700000" algn="tl">
                      <a:srgbClr val="000000">
                        <a:alpha val="43137"/>
                      </a:srgbClr>
                    </a:outerShdw>
                  </a:effectLst>
                  <a:latin typeface="SamsungOne-400" panose="020B0503030303020204" charset="0"/>
                  <a:ea typeface="SamsungOne-400" panose="020B0503030303020204" charset="0"/>
                </a:rPr>
                <a:t>Công </a:t>
              </a:r>
              <a:r>
                <a:rPr lang="en-US" altLang="ko-KR" sz="1600" dirty="0" err="1">
                  <a:solidFill>
                    <a:prstClr val="white"/>
                  </a:solidFill>
                  <a:effectLst>
                    <a:outerShdw blurRad="38100" dist="38100" dir="2700000" algn="tl">
                      <a:srgbClr val="000000">
                        <a:alpha val="43137"/>
                      </a:srgbClr>
                    </a:outerShdw>
                  </a:effectLst>
                  <a:latin typeface="SamsungOne-400" panose="020B0503030303020204" charset="0"/>
                  <a:ea typeface="SamsungOne-400" panose="020B0503030303020204" charset="0"/>
                </a:rPr>
                <a:t>nghệ</a:t>
              </a:r>
              <a:r>
                <a:rPr lang="en-US" altLang="ko-KR" sz="1600" dirty="0">
                  <a:solidFill>
                    <a:prstClr val="white"/>
                  </a:solidFill>
                  <a:effectLst>
                    <a:outerShdw blurRad="38100" dist="38100" dir="2700000" algn="tl">
                      <a:srgbClr val="000000">
                        <a:alpha val="43137"/>
                      </a:srgbClr>
                    </a:outerShdw>
                  </a:effectLst>
                  <a:latin typeface="SamsungOne-400" panose="020B0503030303020204" charset="0"/>
                  <a:ea typeface="SamsungOne-400" panose="020B0503030303020204" charset="0"/>
                </a:rPr>
                <a:t> </a:t>
              </a:r>
              <a:r>
                <a:rPr lang="en-US" altLang="ko-KR" sz="1600" dirty="0" err="1">
                  <a:solidFill>
                    <a:prstClr val="white"/>
                  </a:solidFill>
                  <a:effectLst>
                    <a:outerShdw blurRad="38100" dist="38100" dir="2700000" algn="tl">
                      <a:srgbClr val="000000">
                        <a:alpha val="43137"/>
                      </a:srgbClr>
                    </a:outerShdw>
                  </a:effectLst>
                  <a:latin typeface="SamsungOne-400" panose="020B0503030303020204" charset="0"/>
                  <a:ea typeface="SamsungOne-400" panose="020B0503030303020204" charset="0"/>
                </a:rPr>
                <a:t>vận</a:t>
              </a:r>
              <a:r>
                <a:rPr lang="en-US" altLang="ko-KR" sz="1600" dirty="0">
                  <a:solidFill>
                    <a:prstClr val="white"/>
                  </a:solidFill>
                  <a:effectLst>
                    <a:outerShdw blurRad="38100" dist="38100" dir="2700000" algn="tl">
                      <a:srgbClr val="000000">
                        <a:alpha val="43137"/>
                      </a:srgbClr>
                    </a:outerShdw>
                  </a:effectLst>
                  <a:latin typeface="SamsungOne-400" panose="020B0503030303020204" charset="0"/>
                  <a:ea typeface="SamsungOne-400" panose="020B0503030303020204" charset="0"/>
                </a:rPr>
                <a:t> </a:t>
              </a:r>
              <a:r>
                <a:rPr lang="en-US" altLang="ko-KR" sz="1600" dirty="0" err="1">
                  <a:solidFill>
                    <a:prstClr val="white"/>
                  </a:solidFill>
                  <a:effectLst>
                    <a:outerShdw blurRad="38100" dist="38100" dir="2700000" algn="tl">
                      <a:srgbClr val="000000">
                        <a:alpha val="43137"/>
                      </a:srgbClr>
                    </a:outerShdw>
                  </a:effectLst>
                  <a:latin typeface="SamsungOne-400" panose="020B0503030303020204" charset="0"/>
                  <a:ea typeface="SamsungOne-400" panose="020B0503030303020204" charset="0"/>
                </a:rPr>
                <a:t>hành</a:t>
              </a:r>
              <a:endParaRPr lang="ko-KR" altLang="en-US" sz="1600" dirty="0">
                <a:solidFill>
                  <a:prstClr val="white"/>
                </a:solidFill>
                <a:effectLst>
                  <a:outerShdw blurRad="38100" dist="38100" dir="2700000" algn="tl">
                    <a:srgbClr val="000000">
                      <a:alpha val="43137"/>
                    </a:srgbClr>
                  </a:outerShdw>
                </a:effectLst>
                <a:latin typeface="SamsungOne-400" panose="020B0503030303020204" charset="0"/>
                <a:ea typeface="KoPub돋움체 Bold" panose="02020603020101020101" pitchFamily="18" charset="-127"/>
              </a:endParaRPr>
            </a:p>
          </p:txBody>
        </p:sp>
        <p:sp>
          <p:nvSpPr>
            <p:cNvPr id="71" name="직사각형 70">
              <a:extLst>
                <a:ext uri="{FF2B5EF4-FFF2-40B4-BE49-F238E27FC236}">
                  <a16:creationId xmlns:a16="http://schemas.microsoft.com/office/drawing/2014/main" id="{AEEE5C25-ED24-4385-9FFE-66BEF3FD1DF4}"/>
                </a:ext>
              </a:extLst>
            </p:cNvPr>
            <p:cNvSpPr/>
            <p:nvPr/>
          </p:nvSpPr>
          <p:spPr>
            <a:xfrm>
              <a:off x="3830330" y="2718488"/>
              <a:ext cx="2155354" cy="1836818"/>
            </a:xfrm>
            <a:prstGeom prst="rect">
              <a:avLst/>
            </a:prstGeom>
          </p:spPr>
          <p:txBody>
            <a:bodyPr wrap="square">
              <a:spAutoFit/>
              <a:scene3d>
                <a:camera prst="orthographicFront"/>
                <a:lightRig rig="threePt" dir="t"/>
              </a:scene3d>
              <a:sp3d>
                <a:bevelT w="0" h="6350"/>
              </a:sp3d>
            </a:bodyPr>
            <a:lstStyle/>
            <a:p>
              <a:pPr algn="ctr" defTabSz="914126">
                <a:lnSpc>
                  <a:spcPct val="150000"/>
                </a:lnSpc>
                <a:defRPr/>
              </a:pPr>
              <a:r>
                <a:rPr lang="en-US" altLang="ko-KR" sz="1600" dirty="0" err="1">
                  <a:solidFill>
                    <a:schemeClr val="tx1">
                      <a:lumMod val="85000"/>
                      <a:lumOff val="15000"/>
                    </a:schemeClr>
                  </a:solidFill>
                  <a:latin typeface="SamsungOne-700" panose="020B0803030303020204" pitchFamily="34" charset="0"/>
                  <a:ea typeface="SamsungOne-700" panose="020B0803030303020204" pitchFamily="34" charset="0"/>
                </a:rPr>
                <a:t>Ngữ</a:t>
              </a:r>
              <a:r>
                <a:rPr lang="en-US" altLang="ko-KR" sz="16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600" dirty="0" err="1">
                  <a:solidFill>
                    <a:schemeClr val="tx1">
                      <a:lumMod val="85000"/>
                      <a:lumOff val="15000"/>
                    </a:schemeClr>
                  </a:solidFill>
                  <a:latin typeface="SamsungOne-700" panose="020B0803030303020204" pitchFamily="34" charset="0"/>
                  <a:ea typeface="SamsungOne-700" panose="020B0803030303020204" pitchFamily="34" charset="0"/>
                </a:rPr>
                <a:t>cảnh</a:t>
              </a:r>
              <a:endParaRPr lang="en-US" altLang="ko-KR" sz="1600" dirty="0">
                <a:solidFill>
                  <a:schemeClr val="tx1">
                    <a:lumMod val="85000"/>
                    <a:lumOff val="15000"/>
                  </a:schemeClr>
                </a:solidFill>
                <a:latin typeface="SamsungOne-700" panose="020B0803030303020204" pitchFamily="34" charset="0"/>
                <a:ea typeface="SamsungOne-700" panose="020B0803030303020204" pitchFamily="34" charset="0"/>
              </a:endParaRPr>
            </a:p>
            <a:p>
              <a:pPr algn="ctr" defTabSz="914126">
                <a:lnSpc>
                  <a:spcPct val="150000"/>
                </a:lnSpc>
                <a:defRPr/>
              </a:pPr>
              <a:r>
                <a:rPr lang="en-US" altLang="ko-KR" sz="1600" dirty="0" err="1">
                  <a:solidFill>
                    <a:schemeClr val="tx1">
                      <a:lumMod val="85000"/>
                      <a:lumOff val="15000"/>
                    </a:schemeClr>
                  </a:solidFill>
                  <a:latin typeface="SamsungOne-700" panose="020B0803030303020204" pitchFamily="34" charset="0"/>
                  <a:ea typeface="SamsungOne-700" panose="020B0803030303020204" pitchFamily="34" charset="0"/>
                </a:rPr>
                <a:t>Trực</a:t>
              </a:r>
              <a:r>
                <a:rPr lang="en-US" altLang="ko-KR" sz="16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600" dirty="0" err="1">
                  <a:solidFill>
                    <a:schemeClr val="tx1">
                      <a:lumMod val="85000"/>
                      <a:lumOff val="15000"/>
                    </a:schemeClr>
                  </a:solidFill>
                  <a:latin typeface="SamsungOne-700" panose="020B0803030303020204" pitchFamily="34" charset="0"/>
                  <a:ea typeface="SamsungOne-700" panose="020B0803030303020204" pitchFamily="34" charset="0"/>
                </a:rPr>
                <a:t>quan</a:t>
              </a:r>
              <a:r>
                <a:rPr lang="en-US" altLang="ko-KR" sz="16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600" dirty="0" err="1">
                  <a:solidFill>
                    <a:schemeClr val="tx1">
                      <a:lumMod val="85000"/>
                      <a:lumOff val="15000"/>
                    </a:schemeClr>
                  </a:solidFill>
                  <a:latin typeface="SamsungOne-700" panose="020B0803030303020204" pitchFamily="34" charset="0"/>
                  <a:ea typeface="SamsungOne-700" panose="020B0803030303020204" pitchFamily="34" charset="0"/>
                </a:rPr>
                <a:t>hóa</a:t>
              </a:r>
              <a:endParaRPr lang="en-US" altLang="ko-KR" sz="1600" dirty="0">
                <a:solidFill>
                  <a:schemeClr val="tx1">
                    <a:lumMod val="85000"/>
                    <a:lumOff val="15000"/>
                  </a:schemeClr>
                </a:solidFill>
                <a:latin typeface="SamsungOne-700" panose="020B0803030303020204" pitchFamily="34" charset="0"/>
                <a:ea typeface="SamsungOne-700" panose="020B0803030303020204" pitchFamily="34" charset="0"/>
              </a:endParaRPr>
            </a:p>
            <a:p>
              <a:pPr algn="ctr" defTabSz="914126">
                <a:lnSpc>
                  <a:spcPct val="150000"/>
                </a:lnSpc>
                <a:defRPr/>
              </a:pPr>
              <a:r>
                <a:rPr lang="en-US" altLang="ko-KR" sz="1600" dirty="0" err="1">
                  <a:solidFill>
                    <a:schemeClr val="tx1">
                      <a:lumMod val="85000"/>
                      <a:lumOff val="15000"/>
                    </a:schemeClr>
                  </a:solidFill>
                  <a:latin typeface="SamsungOne-700" panose="020B0803030303020204" pitchFamily="34" charset="0"/>
                  <a:ea typeface="SamsungOne-700" panose="020B0803030303020204" pitchFamily="34" charset="0"/>
                </a:rPr>
                <a:t>Dự</a:t>
              </a:r>
              <a:r>
                <a:rPr lang="en-US" altLang="ko-KR" sz="16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600" dirty="0" err="1">
                  <a:solidFill>
                    <a:schemeClr val="tx1">
                      <a:lumMod val="85000"/>
                      <a:lumOff val="15000"/>
                    </a:schemeClr>
                  </a:solidFill>
                  <a:latin typeface="SamsungOne-700" panose="020B0803030303020204" pitchFamily="34" charset="0"/>
                  <a:ea typeface="SamsungOne-700" panose="020B0803030303020204" pitchFamily="34" charset="0"/>
                </a:rPr>
                <a:t>đoán</a:t>
              </a:r>
              <a:endParaRPr lang="en-US" altLang="ko-KR" sz="1600" dirty="0">
                <a:solidFill>
                  <a:schemeClr val="tx1">
                    <a:lumMod val="85000"/>
                    <a:lumOff val="15000"/>
                  </a:schemeClr>
                </a:solidFill>
                <a:latin typeface="SamsungOne-700" panose="020B0803030303020204" pitchFamily="34" charset="0"/>
                <a:ea typeface="SamsungOne-700" panose="020B0803030303020204" pitchFamily="34" charset="0"/>
              </a:endParaRPr>
            </a:p>
            <a:p>
              <a:pPr algn="ctr" defTabSz="914126">
                <a:lnSpc>
                  <a:spcPct val="150000"/>
                </a:lnSpc>
                <a:defRPr/>
              </a:pPr>
              <a:r>
                <a:rPr lang="en-US" altLang="ko-KR" sz="1600" dirty="0" err="1">
                  <a:solidFill>
                    <a:schemeClr val="tx1">
                      <a:lumMod val="85000"/>
                      <a:lumOff val="15000"/>
                    </a:schemeClr>
                  </a:solidFill>
                  <a:latin typeface="SamsungOne-700" panose="020B0803030303020204" pitchFamily="34" charset="0"/>
                  <a:ea typeface="SamsungOne-700" panose="020B0803030303020204" pitchFamily="34" charset="0"/>
                </a:rPr>
                <a:t>Giám</a:t>
              </a:r>
              <a:r>
                <a:rPr lang="en-US" altLang="ko-KR" sz="16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600" dirty="0" err="1">
                  <a:solidFill>
                    <a:schemeClr val="tx1">
                      <a:lumMod val="85000"/>
                      <a:lumOff val="15000"/>
                    </a:schemeClr>
                  </a:solidFill>
                  <a:latin typeface="SamsungOne-700" panose="020B0803030303020204" pitchFamily="34" charset="0"/>
                  <a:ea typeface="SamsungOne-700" panose="020B0803030303020204" pitchFamily="34" charset="0"/>
                </a:rPr>
                <a:t>sát</a:t>
              </a:r>
              <a:endParaRPr lang="en-US" altLang="ko-KR" sz="1600" dirty="0">
                <a:solidFill>
                  <a:schemeClr val="tx1">
                    <a:lumMod val="85000"/>
                    <a:lumOff val="15000"/>
                  </a:schemeClr>
                </a:solidFill>
                <a:latin typeface="SamsungOne-700" panose="020B0803030303020204" pitchFamily="34" charset="0"/>
                <a:ea typeface="SamsungOne-700" panose="020B0803030303020204" pitchFamily="34" charset="0"/>
              </a:endParaRPr>
            </a:p>
          </p:txBody>
        </p:sp>
        <p:sp>
          <p:nvSpPr>
            <p:cNvPr id="47" name="화살표: 오른쪽 18">
              <a:extLst>
                <a:ext uri="{FF2B5EF4-FFF2-40B4-BE49-F238E27FC236}">
                  <a16:creationId xmlns:a16="http://schemas.microsoft.com/office/drawing/2014/main" id="{BC55B2DD-AE8C-4CBD-9D65-86016E6396DF}"/>
                </a:ext>
              </a:extLst>
            </p:cNvPr>
            <p:cNvSpPr/>
            <p:nvPr/>
          </p:nvSpPr>
          <p:spPr>
            <a:xfrm>
              <a:off x="2200213" y="2270512"/>
              <a:ext cx="1478422" cy="574401"/>
            </a:xfrm>
            <a:prstGeom prst="rightArrow">
              <a:avLst>
                <a:gd name="adj1" fmla="val 58184"/>
                <a:gd name="adj2" fmla="val 55115"/>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defRPr/>
              </a:pPr>
              <a:r>
                <a:rPr lang="en-US" altLang="ko-KR" sz="1400" dirty="0">
                  <a:solidFill>
                    <a:prstClr val="white"/>
                  </a:solidFill>
                  <a:latin typeface="SamsungOne-700" panose="020B0803030303020204" pitchFamily="34" charset="0"/>
                  <a:ea typeface="SamsungOne-700" panose="020B0803030303020204" pitchFamily="34" charset="0"/>
                </a:rPr>
                <a:t>Chi </a:t>
              </a:r>
              <a:r>
                <a:rPr lang="en-US" altLang="ko-KR" sz="1400" dirty="0" err="1">
                  <a:solidFill>
                    <a:prstClr val="white"/>
                  </a:solidFill>
                  <a:latin typeface="SamsungOne-700" panose="020B0803030303020204" pitchFamily="34" charset="0"/>
                  <a:ea typeface="SamsungOne-700" panose="020B0803030303020204" pitchFamily="34" charset="0"/>
                </a:rPr>
                <a:t>phí</a:t>
              </a:r>
              <a:endParaRPr lang="ko-KR" altLang="en-US" sz="1400" dirty="0">
                <a:solidFill>
                  <a:prstClr val="white"/>
                </a:solidFill>
                <a:latin typeface="SamsungOne-700" panose="020B0803030303020204" pitchFamily="34" charset="0"/>
                <a:ea typeface="KoPub돋움체 Bold" panose="02020603020101020101" pitchFamily="18" charset="-127"/>
              </a:endParaRPr>
            </a:p>
          </p:txBody>
        </p:sp>
        <p:sp>
          <p:nvSpPr>
            <p:cNvPr id="50" name="화살표: 오른쪽 21">
              <a:extLst>
                <a:ext uri="{FF2B5EF4-FFF2-40B4-BE49-F238E27FC236}">
                  <a16:creationId xmlns:a16="http://schemas.microsoft.com/office/drawing/2014/main" id="{3C39A28F-A7E8-4DAF-A326-23F0729CF9A2}"/>
                </a:ext>
              </a:extLst>
            </p:cNvPr>
            <p:cNvSpPr/>
            <p:nvPr/>
          </p:nvSpPr>
          <p:spPr>
            <a:xfrm>
              <a:off x="2200213" y="2897721"/>
              <a:ext cx="1478422" cy="574401"/>
            </a:xfrm>
            <a:prstGeom prst="rightArrow">
              <a:avLst>
                <a:gd name="adj1" fmla="val 58184"/>
                <a:gd name="adj2" fmla="val 55115"/>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defRPr/>
              </a:pPr>
              <a:r>
                <a:rPr lang="en-US" altLang="ko-KR" sz="1400" dirty="0">
                  <a:solidFill>
                    <a:prstClr val="white"/>
                  </a:solidFill>
                  <a:latin typeface="SamsungOne-700" panose="020B0803030303020204" pitchFamily="34" charset="0"/>
                  <a:ea typeface="SamsungOne-700" panose="020B0803030303020204" pitchFamily="34" charset="0"/>
                </a:rPr>
                <a:t>Thứ </a:t>
              </a:r>
              <a:r>
                <a:rPr lang="en-US" altLang="ko-KR" sz="1400" dirty="0" err="1">
                  <a:solidFill>
                    <a:prstClr val="white"/>
                  </a:solidFill>
                  <a:latin typeface="SamsungOne-700" panose="020B0803030303020204" pitchFamily="34" charset="0"/>
                  <a:ea typeface="SamsungOne-700" panose="020B0803030303020204" pitchFamily="34" charset="0"/>
                </a:rPr>
                <a:t>tự</a:t>
              </a:r>
              <a:endParaRPr lang="ko-KR" altLang="en-US" sz="1400" dirty="0">
                <a:solidFill>
                  <a:prstClr val="white"/>
                </a:solidFill>
                <a:latin typeface="SamsungOne-700" panose="020B0803030303020204" pitchFamily="34" charset="0"/>
                <a:ea typeface="KoPub돋움체 Bold" panose="02020603020101020101" pitchFamily="18" charset="-127"/>
              </a:endParaRPr>
            </a:p>
          </p:txBody>
        </p:sp>
        <p:sp>
          <p:nvSpPr>
            <p:cNvPr id="51" name="화살표: 오른쪽 22">
              <a:extLst>
                <a:ext uri="{FF2B5EF4-FFF2-40B4-BE49-F238E27FC236}">
                  <a16:creationId xmlns:a16="http://schemas.microsoft.com/office/drawing/2014/main" id="{73774434-96A2-4F48-88E6-184CF72B6A56}"/>
                </a:ext>
              </a:extLst>
            </p:cNvPr>
            <p:cNvSpPr/>
            <p:nvPr/>
          </p:nvSpPr>
          <p:spPr>
            <a:xfrm>
              <a:off x="2200213" y="3581829"/>
              <a:ext cx="1478422" cy="574401"/>
            </a:xfrm>
            <a:prstGeom prst="rightArrow">
              <a:avLst>
                <a:gd name="adj1" fmla="val 58184"/>
                <a:gd name="adj2" fmla="val 55115"/>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defRPr/>
              </a:pPr>
              <a:r>
                <a:rPr lang="en-US" altLang="ko-KR" sz="1400" dirty="0" err="1">
                  <a:solidFill>
                    <a:prstClr val="white"/>
                  </a:solidFill>
                  <a:latin typeface="SamsungOne-700" panose="020B0803030303020204" pitchFamily="34" charset="0"/>
                  <a:ea typeface="SamsungOne-700" panose="020B0803030303020204" pitchFamily="34" charset="0"/>
                </a:rPr>
                <a:t>Hạn</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chế</a:t>
              </a:r>
              <a:endParaRPr lang="ko-KR" altLang="en-US" sz="1400" dirty="0">
                <a:solidFill>
                  <a:prstClr val="white"/>
                </a:solidFill>
                <a:latin typeface="SamsungOne-700" panose="020B0803030303020204" pitchFamily="34" charset="0"/>
                <a:ea typeface="KoPub돋움체 Bold" panose="02020603020101020101" pitchFamily="18" charset="-127"/>
              </a:endParaRPr>
            </a:p>
          </p:txBody>
        </p:sp>
        <p:sp>
          <p:nvSpPr>
            <p:cNvPr id="52" name="화살표: 오른쪽 23">
              <a:extLst>
                <a:ext uri="{FF2B5EF4-FFF2-40B4-BE49-F238E27FC236}">
                  <a16:creationId xmlns:a16="http://schemas.microsoft.com/office/drawing/2014/main" id="{D157AD1D-F56F-450D-A0A6-61B05C452981}"/>
                </a:ext>
              </a:extLst>
            </p:cNvPr>
            <p:cNvSpPr/>
            <p:nvPr/>
          </p:nvSpPr>
          <p:spPr>
            <a:xfrm>
              <a:off x="2200213" y="4216675"/>
              <a:ext cx="1478422" cy="574401"/>
            </a:xfrm>
            <a:prstGeom prst="rightArrow">
              <a:avLst>
                <a:gd name="adj1" fmla="val 58184"/>
                <a:gd name="adj2" fmla="val 55115"/>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defRPr/>
              </a:pPr>
              <a:r>
                <a:rPr lang="en-US" altLang="ko-KR" sz="1100" dirty="0" err="1">
                  <a:solidFill>
                    <a:prstClr val="white"/>
                  </a:solidFill>
                  <a:latin typeface="SamsungOne-700" panose="020B0803030303020204" pitchFamily="34" charset="0"/>
                  <a:ea typeface="SamsungOne-700" panose="020B0803030303020204" pitchFamily="34" charset="0"/>
                </a:rPr>
                <a:t>Thông</a:t>
              </a:r>
              <a:r>
                <a:rPr lang="en-US" altLang="ko-KR" sz="1100" dirty="0">
                  <a:solidFill>
                    <a:prstClr val="white"/>
                  </a:solidFill>
                  <a:latin typeface="SamsungOne-700" panose="020B0803030303020204" pitchFamily="34" charset="0"/>
                  <a:ea typeface="SamsungOne-700" panose="020B0803030303020204" pitchFamily="34" charset="0"/>
                </a:rPr>
                <a:t> số </a:t>
              </a:r>
              <a:r>
                <a:rPr lang="en-US" altLang="ko-KR" sz="1100" dirty="0" err="1">
                  <a:solidFill>
                    <a:prstClr val="white"/>
                  </a:solidFill>
                  <a:latin typeface="SamsungOne-700" panose="020B0803030303020204" pitchFamily="34" charset="0"/>
                  <a:ea typeface="SamsungOne-700" panose="020B0803030303020204" pitchFamily="34" charset="0"/>
                </a:rPr>
                <a:t>kỹ</a:t>
              </a:r>
              <a:r>
                <a:rPr lang="en-US" altLang="ko-KR" sz="1100" dirty="0">
                  <a:solidFill>
                    <a:prstClr val="white"/>
                  </a:solidFill>
                  <a:latin typeface="SamsungOne-700" panose="020B0803030303020204" pitchFamily="34" charset="0"/>
                  <a:ea typeface="SamsungOne-700" panose="020B0803030303020204" pitchFamily="34" charset="0"/>
                </a:rPr>
                <a:t> </a:t>
              </a:r>
              <a:r>
                <a:rPr lang="en-US" altLang="ko-KR" sz="1100" dirty="0" err="1">
                  <a:solidFill>
                    <a:prstClr val="white"/>
                  </a:solidFill>
                  <a:latin typeface="SamsungOne-700" panose="020B0803030303020204" pitchFamily="34" charset="0"/>
                  <a:ea typeface="SamsungOne-700" panose="020B0803030303020204" pitchFamily="34" charset="0"/>
                </a:rPr>
                <a:t>thuật</a:t>
              </a:r>
              <a:endParaRPr lang="ko-KR" altLang="en-US" sz="1100" dirty="0">
                <a:solidFill>
                  <a:prstClr val="white"/>
                </a:solidFill>
                <a:latin typeface="SamsungOne-700" panose="020B0803030303020204" pitchFamily="34" charset="0"/>
                <a:ea typeface="KoPub돋움체 Bold" panose="02020603020101020101" pitchFamily="18" charset="-127"/>
              </a:endParaRPr>
            </a:p>
          </p:txBody>
        </p:sp>
        <p:sp>
          <p:nvSpPr>
            <p:cNvPr id="53" name="화살표: 오른쪽 24">
              <a:extLst>
                <a:ext uri="{FF2B5EF4-FFF2-40B4-BE49-F238E27FC236}">
                  <a16:creationId xmlns:a16="http://schemas.microsoft.com/office/drawing/2014/main" id="{4D044E75-2158-444E-817F-F2C8E93E2047}"/>
                </a:ext>
              </a:extLst>
            </p:cNvPr>
            <p:cNvSpPr/>
            <p:nvPr/>
          </p:nvSpPr>
          <p:spPr>
            <a:xfrm flipH="1">
              <a:off x="6025882" y="2270512"/>
              <a:ext cx="1478421" cy="574401"/>
            </a:xfrm>
            <a:prstGeom prst="rightArrow">
              <a:avLst>
                <a:gd name="adj1" fmla="val 58184"/>
                <a:gd name="adj2" fmla="val 55115"/>
              </a:avLst>
            </a:prstGeom>
            <a:solidFill>
              <a:srgbClr val="0033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defRPr/>
              </a:pPr>
              <a:r>
                <a:rPr lang="en-US" altLang="ko-KR" sz="1400" dirty="0" err="1">
                  <a:solidFill>
                    <a:prstClr val="white"/>
                  </a:solidFill>
                  <a:latin typeface="SamsungOne-700" panose="020B0803030303020204" pitchFamily="34" charset="0"/>
                  <a:ea typeface="SamsungOne-700" panose="020B0803030303020204" pitchFamily="34" charset="0"/>
                </a:rPr>
                <a:t>Tình</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trạng</a:t>
              </a:r>
              <a:endParaRPr lang="ko-KR" altLang="en-US" sz="1400" dirty="0">
                <a:solidFill>
                  <a:prstClr val="white"/>
                </a:solidFill>
                <a:latin typeface="SamsungOne-700" panose="020B0803030303020204" pitchFamily="34" charset="0"/>
                <a:ea typeface="KoPub돋움체 Bold" panose="02020603020101020101" pitchFamily="18" charset="-127"/>
              </a:endParaRPr>
            </a:p>
          </p:txBody>
        </p:sp>
        <p:sp>
          <p:nvSpPr>
            <p:cNvPr id="54" name="화살표: 오른쪽 25">
              <a:extLst>
                <a:ext uri="{FF2B5EF4-FFF2-40B4-BE49-F238E27FC236}">
                  <a16:creationId xmlns:a16="http://schemas.microsoft.com/office/drawing/2014/main" id="{D94D6B52-70C7-46AA-97A5-9124DD1E4A4B}"/>
                </a:ext>
              </a:extLst>
            </p:cNvPr>
            <p:cNvSpPr/>
            <p:nvPr/>
          </p:nvSpPr>
          <p:spPr>
            <a:xfrm flipH="1">
              <a:off x="6025882" y="2897721"/>
              <a:ext cx="1478421" cy="574401"/>
            </a:xfrm>
            <a:prstGeom prst="rightArrow">
              <a:avLst>
                <a:gd name="adj1" fmla="val 58184"/>
                <a:gd name="adj2" fmla="val 55115"/>
              </a:avLst>
            </a:prstGeom>
            <a:solidFill>
              <a:srgbClr val="0033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defRPr/>
              </a:pPr>
              <a:r>
                <a:rPr lang="en-US" altLang="ko-KR" sz="1400" dirty="0" err="1">
                  <a:solidFill>
                    <a:prstClr val="white"/>
                  </a:solidFill>
                  <a:latin typeface="SamsungOne-700" panose="020B0803030303020204" pitchFamily="34" charset="0"/>
                  <a:ea typeface="SamsungOne-700" panose="020B0803030303020204" pitchFamily="34" charset="0"/>
                </a:rPr>
                <a:t>Vị</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trí</a:t>
              </a:r>
              <a:endParaRPr lang="ko-KR" altLang="en-US" sz="1400" dirty="0">
                <a:solidFill>
                  <a:prstClr val="white"/>
                </a:solidFill>
                <a:latin typeface="SamsungOne-700" panose="020B0803030303020204" pitchFamily="34" charset="0"/>
                <a:ea typeface="KoPub돋움체 Bold" panose="02020603020101020101" pitchFamily="18" charset="-127"/>
              </a:endParaRPr>
            </a:p>
          </p:txBody>
        </p:sp>
        <p:sp>
          <p:nvSpPr>
            <p:cNvPr id="55" name="화살표: 오른쪽 26">
              <a:extLst>
                <a:ext uri="{FF2B5EF4-FFF2-40B4-BE49-F238E27FC236}">
                  <a16:creationId xmlns:a16="http://schemas.microsoft.com/office/drawing/2014/main" id="{C456ADE5-1D01-4146-A25A-882411AC5605}"/>
                </a:ext>
              </a:extLst>
            </p:cNvPr>
            <p:cNvSpPr/>
            <p:nvPr/>
          </p:nvSpPr>
          <p:spPr>
            <a:xfrm flipH="1">
              <a:off x="6025882" y="3581829"/>
              <a:ext cx="1478421" cy="574401"/>
            </a:xfrm>
            <a:prstGeom prst="rightArrow">
              <a:avLst>
                <a:gd name="adj1" fmla="val 58184"/>
                <a:gd name="adj2" fmla="val 55115"/>
              </a:avLst>
            </a:prstGeom>
            <a:solidFill>
              <a:srgbClr val="0033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defRPr/>
              </a:pPr>
              <a:r>
                <a:rPr lang="en-US" altLang="ko-KR" sz="1400" dirty="0" err="1">
                  <a:solidFill>
                    <a:prstClr val="white"/>
                  </a:solidFill>
                  <a:latin typeface="SamsungOne-700" panose="020B0803030303020204" pitchFamily="34" charset="0"/>
                  <a:ea typeface="SamsungOne-700" panose="020B0803030303020204" pitchFamily="34" charset="0"/>
                </a:rPr>
                <a:t>Điều</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kiện</a:t>
              </a:r>
              <a:endParaRPr lang="ko-KR" altLang="en-US" sz="1400" dirty="0">
                <a:solidFill>
                  <a:prstClr val="white"/>
                </a:solidFill>
                <a:latin typeface="SamsungOne-700" panose="020B0803030303020204" pitchFamily="34" charset="0"/>
                <a:ea typeface="KoPub돋움체 Bold" panose="02020603020101020101" pitchFamily="18" charset="-127"/>
              </a:endParaRPr>
            </a:p>
          </p:txBody>
        </p:sp>
        <p:sp>
          <p:nvSpPr>
            <p:cNvPr id="56" name="화살표: 오른쪽 27">
              <a:extLst>
                <a:ext uri="{FF2B5EF4-FFF2-40B4-BE49-F238E27FC236}">
                  <a16:creationId xmlns:a16="http://schemas.microsoft.com/office/drawing/2014/main" id="{532C6AAD-4D73-4879-99CE-4A2018C53C28}"/>
                </a:ext>
              </a:extLst>
            </p:cNvPr>
            <p:cNvSpPr/>
            <p:nvPr/>
          </p:nvSpPr>
          <p:spPr>
            <a:xfrm flipH="1">
              <a:off x="6025882" y="4216675"/>
              <a:ext cx="1478421" cy="574401"/>
            </a:xfrm>
            <a:prstGeom prst="rightArrow">
              <a:avLst>
                <a:gd name="adj1" fmla="val 58184"/>
                <a:gd name="adj2" fmla="val 55115"/>
              </a:avLst>
            </a:prstGeom>
            <a:solidFill>
              <a:srgbClr val="0033C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defRPr/>
              </a:pPr>
              <a:r>
                <a:rPr lang="en-US" altLang="ko-KR" sz="1400" dirty="0" err="1">
                  <a:solidFill>
                    <a:prstClr val="white"/>
                  </a:solidFill>
                  <a:latin typeface="SamsungOne-700" panose="020B0803030303020204" pitchFamily="34" charset="0"/>
                  <a:ea typeface="SamsungOne-700" panose="020B0803030303020204" pitchFamily="34" charset="0"/>
                </a:rPr>
                <a:t>Sự</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kiện</a:t>
              </a:r>
              <a:endParaRPr lang="ko-KR" altLang="en-US" sz="1400" dirty="0">
                <a:solidFill>
                  <a:prstClr val="white"/>
                </a:solidFill>
                <a:latin typeface="SamsungOne-700" panose="020B0803030303020204" pitchFamily="34" charset="0"/>
                <a:ea typeface="KoPub돋움체 Bold" panose="02020603020101020101" pitchFamily="18" charset="-127"/>
              </a:endParaRPr>
            </a:p>
          </p:txBody>
        </p:sp>
        <p:sp>
          <p:nvSpPr>
            <p:cNvPr id="57" name="TextBox 56">
              <a:extLst>
                <a:ext uri="{FF2B5EF4-FFF2-40B4-BE49-F238E27FC236}">
                  <a16:creationId xmlns:a16="http://schemas.microsoft.com/office/drawing/2014/main" id="{478742D8-F24D-435E-9027-AD7CF7581F9A}"/>
                </a:ext>
              </a:extLst>
            </p:cNvPr>
            <p:cNvSpPr txBox="1"/>
            <p:nvPr/>
          </p:nvSpPr>
          <p:spPr>
            <a:xfrm>
              <a:off x="7649457" y="2321381"/>
              <a:ext cx="1625999" cy="2416677"/>
            </a:xfrm>
            <a:prstGeom prst="rect">
              <a:avLst/>
            </a:prstGeom>
            <a:noFill/>
          </p:spPr>
          <p:txBody>
            <a:bodyPr wrap="none" rtlCol="0">
              <a:spAutoFit/>
              <a:scene3d>
                <a:camera prst="orthographicFront"/>
                <a:lightRig rig="threePt" dir="t"/>
              </a:scene3d>
              <a:sp3d>
                <a:bevelT w="0" h="6350"/>
              </a:sp3d>
            </a:bodyPr>
            <a:lstStyle/>
            <a:p>
              <a:pPr defTabSz="914126">
                <a:lnSpc>
                  <a:spcPct val="150000"/>
                </a:lnSpc>
                <a:spcBef>
                  <a:spcPts val="1200"/>
                </a:spcBef>
                <a:defRPr/>
              </a:pPr>
              <a:r>
                <a:rPr lang="vi-VN" altLang="ko-KR" sz="1200" dirty="0">
                  <a:solidFill>
                    <a:srgbClr val="000000"/>
                  </a:solidFill>
                  <a:latin typeface="SamsungOne-400" panose="020B0503030303020204" pitchFamily="34" charset="0"/>
                  <a:ea typeface="SamsungOne-400" panose="020B0503030303020204" pitchFamily="34" charset="0"/>
                </a:rPr>
                <a:t>Hệ thống điều khiển</a:t>
              </a:r>
            </a:p>
            <a:p>
              <a:pPr defTabSz="914126">
                <a:lnSpc>
                  <a:spcPct val="150000"/>
                </a:lnSpc>
                <a:spcBef>
                  <a:spcPts val="1200"/>
                </a:spcBef>
                <a:defRPr/>
              </a:pPr>
              <a:r>
                <a:rPr lang="vi-VN" altLang="ko-KR" sz="1200" dirty="0">
                  <a:solidFill>
                    <a:srgbClr val="000000"/>
                  </a:solidFill>
                  <a:latin typeface="SamsungOne-400" panose="020B0503030303020204" pitchFamily="34" charset="0"/>
                  <a:ea typeface="SamsungOne-400" panose="020B0503030303020204" pitchFamily="34" charset="0"/>
                </a:rPr>
                <a:t>Máy móc thông minh</a:t>
              </a:r>
            </a:p>
            <a:p>
              <a:pPr defTabSz="914126">
                <a:lnSpc>
                  <a:spcPct val="150000"/>
                </a:lnSpc>
                <a:spcBef>
                  <a:spcPts val="1200"/>
                </a:spcBef>
                <a:defRPr/>
              </a:pPr>
              <a:r>
                <a:rPr lang="vi-VN" altLang="ko-KR" sz="1200" dirty="0">
                  <a:solidFill>
                    <a:srgbClr val="000000"/>
                  </a:solidFill>
                  <a:latin typeface="SamsungOne-400" panose="020B0503030303020204" pitchFamily="34" charset="0"/>
                  <a:ea typeface="SamsungOne-400" panose="020B0503030303020204" pitchFamily="34" charset="0"/>
                </a:rPr>
                <a:t>Hệ thống định vị</a:t>
              </a:r>
            </a:p>
            <a:p>
              <a:pPr defTabSz="914126">
                <a:lnSpc>
                  <a:spcPct val="150000"/>
                </a:lnSpc>
                <a:spcBef>
                  <a:spcPts val="1200"/>
                </a:spcBef>
                <a:defRPr/>
              </a:pPr>
              <a:r>
                <a:rPr lang="vi-VN" altLang="ko-KR" sz="1200" dirty="0">
                  <a:solidFill>
                    <a:srgbClr val="000000"/>
                  </a:solidFill>
                  <a:latin typeface="SamsungOne-400" panose="020B0503030303020204" pitchFamily="34" charset="0"/>
                  <a:ea typeface="SamsungOne-400" panose="020B0503030303020204" pitchFamily="34" charset="0"/>
                </a:rPr>
                <a:t>Cảm biến môi trường</a:t>
              </a:r>
            </a:p>
            <a:p>
              <a:pPr defTabSz="914126">
                <a:lnSpc>
                  <a:spcPct val="150000"/>
                </a:lnSpc>
                <a:spcBef>
                  <a:spcPts val="1200"/>
                </a:spcBef>
                <a:defRPr/>
              </a:pPr>
              <a:r>
                <a:rPr lang="vi-VN" altLang="ko-KR" sz="1200" dirty="0">
                  <a:solidFill>
                    <a:srgbClr val="000000"/>
                  </a:solidFill>
                  <a:latin typeface="SamsungOne-400" panose="020B0503030303020204" pitchFamily="34" charset="0"/>
                  <a:ea typeface="SamsungOne-400" panose="020B0503030303020204" pitchFamily="34" charset="0"/>
                </a:rPr>
                <a:t>Mã vạch/RFID</a:t>
              </a:r>
            </a:p>
          </p:txBody>
        </p:sp>
        <p:sp>
          <p:nvSpPr>
            <p:cNvPr id="58" name="TextBox 57">
              <a:extLst>
                <a:ext uri="{FF2B5EF4-FFF2-40B4-BE49-F238E27FC236}">
                  <a16:creationId xmlns:a16="http://schemas.microsoft.com/office/drawing/2014/main" id="{3CAF2144-168E-464A-B2B8-13A3A31D4318}"/>
                </a:ext>
              </a:extLst>
            </p:cNvPr>
            <p:cNvSpPr txBox="1"/>
            <p:nvPr/>
          </p:nvSpPr>
          <p:spPr>
            <a:xfrm>
              <a:off x="592177" y="2345326"/>
              <a:ext cx="1684454" cy="2416677"/>
            </a:xfrm>
            <a:prstGeom prst="rect">
              <a:avLst/>
            </a:prstGeom>
            <a:noFill/>
          </p:spPr>
          <p:txBody>
            <a:bodyPr wrap="none" rtlCol="0">
              <a:spAutoFit/>
              <a:scene3d>
                <a:camera prst="orthographicFront"/>
                <a:lightRig rig="threePt" dir="t"/>
              </a:scene3d>
              <a:sp3d>
                <a:bevelT w="0" h="6350"/>
              </a:sp3d>
            </a:bodyPr>
            <a:lstStyle/>
            <a:p>
              <a:pPr defTabSz="914126">
                <a:lnSpc>
                  <a:spcPct val="150000"/>
                </a:lnSpc>
                <a:spcBef>
                  <a:spcPts val="1200"/>
                </a:spcBef>
                <a:defRPr/>
              </a:pPr>
              <a:r>
                <a:rPr lang="vi-VN" altLang="ko-KR" sz="1200" dirty="0">
                  <a:solidFill>
                    <a:srgbClr val="000000"/>
                  </a:solidFill>
                  <a:latin typeface="SamsungOne-400" panose="020B0503030303020204" pitchFamily="34" charset="0"/>
                  <a:ea typeface="SamsungOne-400" panose="020B0503030303020204" pitchFamily="34" charset="0"/>
                </a:rPr>
                <a:t>ERP</a:t>
              </a:r>
            </a:p>
            <a:p>
              <a:pPr defTabSz="914126">
                <a:lnSpc>
                  <a:spcPct val="150000"/>
                </a:lnSpc>
                <a:spcBef>
                  <a:spcPts val="1200"/>
                </a:spcBef>
                <a:defRPr/>
              </a:pPr>
              <a:r>
                <a:rPr lang="vi-VN" altLang="ko-KR" sz="1200" dirty="0">
                  <a:solidFill>
                    <a:srgbClr val="000000"/>
                  </a:solidFill>
                  <a:latin typeface="SamsungOne-400" panose="020B0503030303020204" pitchFamily="34" charset="0"/>
                  <a:ea typeface="SamsungOne-400" panose="020B0503030303020204" pitchFamily="34" charset="0"/>
                </a:rPr>
                <a:t>CRM</a:t>
              </a:r>
            </a:p>
            <a:p>
              <a:pPr defTabSz="914126">
                <a:lnSpc>
                  <a:spcPct val="150000"/>
                </a:lnSpc>
                <a:spcBef>
                  <a:spcPts val="1200"/>
                </a:spcBef>
                <a:defRPr/>
              </a:pPr>
              <a:r>
                <a:rPr lang="vi-VN" altLang="ko-KR" sz="1200" dirty="0">
                  <a:solidFill>
                    <a:srgbClr val="000000"/>
                  </a:solidFill>
                  <a:latin typeface="SamsungOne-400" panose="020B0503030303020204" pitchFamily="34" charset="0"/>
                  <a:ea typeface="SamsungOne-400" panose="020B0503030303020204" pitchFamily="34" charset="0"/>
                </a:rPr>
                <a:t>Quản lý lệnh</a:t>
              </a:r>
            </a:p>
            <a:p>
              <a:pPr defTabSz="914126">
                <a:lnSpc>
                  <a:spcPct val="150000"/>
                </a:lnSpc>
                <a:spcBef>
                  <a:spcPts val="1200"/>
                </a:spcBef>
                <a:defRPr/>
              </a:pPr>
              <a:r>
                <a:rPr lang="vi-VN" altLang="ko-KR" sz="1200" dirty="0">
                  <a:solidFill>
                    <a:srgbClr val="000000"/>
                  </a:solidFill>
                  <a:latin typeface="SamsungOne-400" panose="020B0503030303020204" pitchFamily="34" charset="0"/>
                  <a:ea typeface="SamsungOne-400" panose="020B0503030303020204" pitchFamily="34" charset="0"/>
                </a:rPr>
                <a:t>Lập kế hoạch tài chính</a:t>
              </a:r>
            </a:p>
            <a:p>
              <a:pPr defTabSz="914126">
                <a:lnSpc>
                  <a:spcPct val="150000"/>
                </a:lnSpc>
                <a:spcBef>
                  <a:spcPts val="1200"/>
                </a:spcBef>
                <a:defRPr/>
              </a:pPr>
              <a:r>
                <a:rPr lang="vi-VN" altLang="ko-KR" sz="1200" dirty="0">
                  <a:solidFill>
                    <a:srgbClr val="000000"/>
                  </a:solidFill>
                  <a:latin typeface="SamsungOne-400" panose="020B0503030303020204" pitchFamily="34" charset="0"/>
                  <a:ea typeface="SamsungOne-400" panose="020B0503030303020204" pitchFamily="34" charset="0"/>
                </a:rPr>
                <a:t>Tối ưu hóa mạng lưới</a:t>
              </a:r>
            </a:p>
          </p:txBody>
        </p:sp>
        <p:cxnSp>
          <p:nvCxnSpPr>
            <p:cNvPr id="59" name="직선 연결선 58">
              <a:extLst>
                <a:ext uri="{FF2B5EF4-FFF2-40B4-BE49-F238E27FC236}">
                  <a16:creationId xmlns:a16="http://schemas.microsoft.com/office/drawing/2014/main" id="{2CDD5C85-E599-43CF-BC00-F6DD1A9AD0DD}"/>
                </a:ext>
              </a:extLst>
            </p:cNvPr>
            <p:cNvCxnSpPr>
              <a:cxnSpLocks/>
            </p:cNvCxnSpPr>
            <p:nvPr/>
          </p:nvCxnSpPr>
          <p:spPr>
            <a:xfrm>
              <a:off x="661970" y="5170809"/>
              <a:ext cx="0" cy="674515"/>
            </a:xfrm>
            <a:prstGeom prst="line">
              <a:avLst/>
            </a:prstGeom>
            <a:ln w="28575">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CC1387AD-4C31-47CE-B8E4-E1F8C394F43D}"/>
                </a:ext>
              </a:extLst>
            </p:cNvPr>
            <p:cNvCxnSpPr>
              <a:cxnSpLocks/>
            </p:cNvCxnSpPr>
            <p:nvPr/>
          </p:nvCxnSpPr>
          <p:spPr>
            <a:xfrm>
              <a:off x="4931306" y="5170808"/>
              <a:ext cx="0" cy="242479"/>
            </a:xfrm>
            <a:prstGeom prst="line">
              <a:avLst/>
            </a:prstGeom>
            <a:ln w="28575">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a16="http://schemas.microsoft.com/office/drawing/2014/main" id="{81713C4B-27F4-4F7D-B5D1-A6750016FEE6}"/>
                </a:ext>
              </a:extLst>
            </p:cNvPr>
            <p:cNvCxnSpPr>
              <a:cxnSpLocks/>
            </p:cNvCxnSpPr>
            <p:nvPr/>
          </p:nvCxnSpPr>
          <p:spPr>
            <a:xfrm>
              <a:off x="9068554" y="5170807"/>
              <a:ext cx="0" cy="6745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B3F91EA3-097E-4AAE-B209-D0E22CF260FF}"/>
                </a:ext>
              </a:extLst>
            </p:cNvPr>
            <p:cNvCxnSpPr/>
            <p:nvPr/>
          </p:nvCxnSpPr>
          <p:spPr>
            <a:xfrm>
              <a:off x="661970" y="5751407"/>
              <a:ext cx="8406584" cy="0"/>
            </a:xfrm>
            <a:prstGeom prst="straightConnector1">
              <a:avLst/>
            </a:prstGeom>
            <a:ln w="28575">
              <a:solidFill>
                <a:srgbClr val="0033C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1D262812-AF0E-4FC8-9AC3-22F8015FB6E5}"/>
                </a:ext>
              </a:extLst>
            </p:cNvPr>
            <p:cNvCxnSpPr/>
            <p:nvPr/>
          </p:nvCxnSpPr>
          <p:spPr>
            <a:xfrm>
              <a:off x="661970" y="5319364"/>
              <a:ext cx="4269336" cy="0"/>
            </a:xfrm>
            <a:prstGeom prst="straightConnector1">
              <a:avLst/>
            </a:prstGeom>
            <a:ln w="28575">
              <a:solidFill>
                <a:srgbClr val="0033C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376A143C-2E25-4117-8BC5-66BF3FB7A5BA}"/>
                </a:ext>
              </a:extLst>
            </p:cNvPr>
            <p:cNvCxnSpPr>
              <a:cxnSpLocks/>
            </p:cNvCxnSpPr>
            <p:nvPr/>
          </p:nvCxnSpPr>
          <p:spPr>
            <a:xfrm>
              <a:off x="4908007" y="5319364"/>
              <a:ext cx="4160547" cy="0"/>
            </a:xfrm>
            <a:prstGeom prst="straightConnector1">
              <a:avLst/>
            </a:prstGeom>
            <a:ln w="28575">
              <a:solidFill>
                <a:srgbClr val="0033C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DD4EC1F-2FBA-43EC-910A-65AEF2E352E7}"/>
                </a:ext>
              </a:extLst>
            </p:cNvPr>
            <p:cNvSpPr txBox="1"/>
            <p:nvPr/>
          </p:nvSpPr>
          <p:spPr>
            <a:xfrm>
              <a:off x="3260601" y="5462348"/>
              <a:ext cx="3305397" cy="324145"/>
            </a:xfrm>
            <a:prstGeom prst="rect">
              <a:avLst/>
            </a:prstGeom>
            <a:noFill/>
          </p:spPr>
          <p:txBody>
            <a:bodyPr wrap="none" rtlCol="0">
              <a:spAutoFit/>
              <a:scene3d>
                <a:camera prst="orthographicFront"/>
                <a:lightRig rig="threePt" dir="t"/>
              </a:scene3d>
              <a:sp3d>
                <a:bevelT w="0" h="6350"/>
              </a:sp3d>
            </a:bodyPr>
            <a:lstStyle/>
            <a:p>
              <a:pPr defTabSz="914126">
                <a:defRPr/>
              </a:pPr>
              <a:r>
                <a:rPr lang="en-US" altLang="ko-KR" sz="1200" dirty="0" err="1">
                  <a:solidFill>
                    <a:srgbClr val="000000"/>
                  </a:solidFill>
                  <a:latin typeface="SamsungOne-700" panose="020B0803030303020204" pitchFamily="34" charset="0"/>
                  <a:ea typeface="SamsungOne-700" panose="020B0803030303020204" pitchFamily="34" charset="0"/>
                </a:rPr>
                <a:t>Biên</a:t>
              </a:r>
              <a:r>
                <a:rPr lang="en-US" altLang="ko-KR" sz="1200" dirty="0">
                  <a:solidFill>
                    <a:srgbClr val="000000"/>
                  </a:solidFill>
                  <a:latin typeface="SamsungOne-700" panose="020B0803030303020204" pitchFamily="34" charset="0"/>
                  <a:ea typeface="SamsungOne-700" panose="020B0803030303020204" pitchFamily="34" charset="0"/>
                </a:rPr>
                <a:t> </a:t>
              </a:r>
              <a:r>
                <a:rPr lang="en-US" altLang="ko-KR" sz="1200" dirty="0" err="1">
                  <a:solidFill>
                    <a:srgbClr val="000000"/>
                  </a:solidFill>
                  <a:latin typeface="SamsungOne-700" panose="020B0803030303020204" pitchFamily="34" charset="0"/>
                  <a:ea typeface="SamsungOne-700" panose="020B0803030303020204" pitchFamily="34" charset="0"/>
                </a:rPr>
                <a:t>thông</a:t>
              </a:r>
              <a:r>
                <a:rPr lang="en-US" altLang="ko-KR" sz="1200" dirty="0">
                  <a:solidFill>
                    <a:srgbClr val="000000"/>
                  </a:solidFill>
                  <a:latin typeface="SamsungOne-700" panose="020B0803030303020204" pitchFamily="34" charset="0"/>
                  <a:ea typeface="SamsungOne-700" panose="020B0803030303020204" pitchFamily="34" charset="0"/>
                </a:rPr>
                <a:t> </a:t>
              </a:r>
              <a:r>
                <a:rPr lang="en-US" altLang="ko-KR" sz="1200" dirty="0" err="1">
                  <a:solidFill>
                    <a:srgbClr val="000000"/>
                  </a:solidFill>
                  <a:latin typeface="SamsungOne-700" panose="020B0803030303020204" pitchFamily="34" charset="0"/>
                  <a:ea typeface="SamsungOne-700" panose="020B0803030303020204" pitchFamily="34" charset="0"/>
                </a:rPr>
                <a:t>minh</a:t>
              </a:r>
              <a:r>
                <a:rPr lang="en-US" altLang="ko-KR" sz="1200" dirty="0">
                  <a:solidFill>
                    <a:srgbClr val="000000"/>
                  </a:solidFill>
                  <a:latin typeface="SamsungOne-700" panose="020B0803030303020204" pitchFamily="34" charset="0"/>
                  <a:ea typeface="SamsungOne-700" panose="020B0803030303020204" pitchFamily="34" charset="0"/>
                </a:rPr>
                <a:t> (</a:t>
              </a:r>
              <a:r>
                <a:rPr lang="en-US" altLang="ko-KR" sz="1200" dirty="0" err="1">
                  <a:solidFill>
                    <a:srgbClr val="000000"/>
                  </a:solidFill>
                  <a:latin typeface="SamsungOne-700" panose="020B0803030303020204" pitchFamily="34" charset="0"/>
                  <a:ea typeface="SamsungOne-700" panose="020B0803030303020204" pitchFamily="34" charset="0"/>
                </a:rPr>
                <a:t>hội</a:t>
              </a:r>
              <a:r>
                <a:rPr lang="en-US" altLang="ko-KR" sz="1200" dirty="0">
                  <a:solidFill>
                    <a:srgbClr val="000000"/>
                  </a:solidFill>
                  <a:latin typeface="SamsungOne-700" panose="020B0803030303020204" pitchFamily="34" charset="0"/>
                  <a:ea typeface="SamsungOne-700" panose="020B0803030303020204" pitchFamily="34" charset="0"/>
                </a:rPr>
                <a:t> </a:t>
              </a:r>
              <a:r>
                <a:rPr lang="en-US" altLang="ko-KR" sz="1200" dirty="0" err="1">
                  <a:solidFill>
                    <a:srgbClr val="000000"/>
                  </a:solidFill>
                  <a:latin typeface="SamsungOne-700" panose="020B0803030303020204" pitchFamily="34" charset="0"/>
                  <a:ea typeface="SamsungOne-700" panose="020B0803030303020204" pitchFamily="34" charset="0"/>
                </a:rPr>
                <a:t>tụ</a:t>
              </a:r>
              <a:r>
                <a:rPr lang="en-US" altLang="ko-KR" sz="1200" dirty="0">
                  <a:solidFill>
                    <a:srgbClr val="000000"/>
                  </a:solidFill>
                  <a:latin typeface="SamsungOne-700" panose="020B0803030303020204" pitchFamily="34" charset="0"/>
                  <a:ea typeface="SamsungOne-700" panose="020B0803030303020204" pitchFamily="34" charset="0"/>
                </a:rPr>
                <a:t> CNTT-CNVH với SD-OT)</a:t>
              </a:r>
            </a:p>
          </p:txBody>
        </p:sp>
        <p:sp>
          <p:nvSpPr>
            <p:cNvPr id="67" name="TextBox 66">
              <a:extLst>
                <a:ext uri="{FF2B5EF4-FFF2-40B4-BE49-F238E27FC236}">
                  <a16:creationId xmlns:a16="http://schemas.microsoft.com/office/drawing/2014/main" id="{F425CC4A-3F00-4F4B-91CE-FD8B2B830D27}"/>
                </a:ext>
              </a:extLst>
            </p:cNvPr>
            <p:cNvSpPr txBox="1"/>
            <p:nvPr/>
          </p:nvSpPr>
          <p:spPr>
            <a:xfrm>
              <a:off x="1325713" y="5026716"/>
              <a:ext cx="4145540" cy="324145"/>
            </a:xfrm>
            <a:prstGeom prst="rect">
              <a:avLst/>
            </a:prstGeom>
            <a:noFill/>
          </p:spPr>
          <p:txBody>
            <a:bodyPr wrap="none" rtlCol="0">
              <a:spAutoFit/>
              <a:scene3d>
                <a:camera prst="orthographicFront"/>
                <a:lightRig rig="threePt" dir="t"/>
              </a:scene3d>
              <a:sp3d>
                <a:bevelT w="0" h="6350"/>
              </a:sp3d>
            </a:bodyPr>
            <a:lstStyle/>
            <a:p>
              <a:pPr defTabSz="914126">
                <a:defRPr/>
              </a:pPr>
              <a:r>
                <a:rPr lang="vi-VN" altLang="ko-KR" sz="1200" dirty="0">
                  <a:solidFill>
                    <a:srgbClr val="0033CC"/>
                  </a:solidFill>
                  <a:latin typeface="SamsungOne-700" panose="020B0803030303020204" pitchFamily="34" charset="0"/>
                  <a:ea typeface="SamsungOne-700" panose="020B0803030303020204" pitchFamily="34" charset="0"/>
                </a:rPr>
                <a:t>Biên CNTT (Tòa nhà/Khuôn viên, Tàu điện ngầm, Địa phương)</a:t>
              </a:r>
            </a:p>
          </p:txBody>
        </p:sp>
        <p:sp>
          <p:nvSpPr>
            <p:cNvPr id="68" name="TextBox 67">
              <a:extLst>
                <a:ext uri="{FF2B5EF4-FFF2-40B4-BE49-F238E27FC236}">
                  <a16:creationId xmlns:a16="http://schemas.microsoft.com/office/drawing/2014/main" id="{611BAC24-752A-441A-AEBB-08E9777FBF94}"/>
                </a:ext>
              </a:extLst>
            </p:cNvPr>
            <p:cNvSpPr txBox="1"/>
            <p:nvPr/>
          </p:nvSpPr>
          <p:spPr>
            <a:xfrm>
              <a:off x="6334696" y="5018588"/>
              <a:ext cx="2305822" cy="324145"/>
            </a:xfrm>
            <a:prstGeom prst="rect">
              <a:avLst/>
            </a:prstGeom>
            <a:noFill/>
          </p:spPr>
          <p:txBody>
            <a:bodyPr wrap="none" rtlCol="0">
              <a:spAutoFit/>
              <a:scene3d>
                <a:camera prst="orthographicFront"/>
                <a:lightRig rig="threePt" dir="t"/>
              </a:scene3d>
              <a:sp3d>
                <a:bevelT w="0" h="6350"/>
              </a:sp3d>
            </a:bodyPr>
            <a:lstStyle/>
            <a:p>
              <a:pPr defTabSz="914126">
                <a:defRPr/>
              </a:pPr>
              <a:r>
                <a:rPr lang="en-US" altLang="ko-KR" sz="1200" dirty="0" err="1">
                  <a:solidFill>
                    <a:srgbClr val="0033CC"/>
                  </a:solidFill>
                  <a:latin typeface="SamsungOne-700" panose="020B0803030303020204" pitchFamily="34" charset="0"/>
                  <a:ea typeface="SamsungOne-700" panose="020B0803030303020204" pitchFamily="34" charset="0"/>
                </a:rPr>
                <a:t>Biên</a:t>
              </a:r>
              <a:r>
                <a:rPr lang="en-US" altLang="ko-KR" sz="1200" dirty="0">
                  <a:solidFill>
                    <a:srgbClr val="0033CC"/>
                  </a:solidFill>
                  <a:latin typeface="SamsungOne-700" panose="020B0803030303020204" pitchFamily="34" charset="0"/>
                  <a:ea typeface="SamsungOne-700" panose="020B0803030303020204" pitchFamily="34" charset="0"/>
                </a:rPr>
                <a:t> CNVN (</a:t>
              </a:r>
              <a:r>
                <a:rPr lang="en-US" altLang="ko-KR" sz="1200" dirty="0" err="1">
                  <a:solidFill>
                    <a:srgbClr val="0033CC"/>
                  </a:solidFill>
                  <a:latin typeface="SamsungOne-700" panose="020B0803030303020204" pitchFamily="34" charset="0"/>
                  <a:ea typeface="SamsungOne-700" panose="020B0803030303020204" pitchFamily="34" charset="0"/>
                </a:rPr>
                <a:t>Cảm</a:t>
              </a:r>
              <a:r>
                <a:rPr lang="en-US" altLang="ko-KR" sz="1200" dirty="0">
                  <a:solidFill>
                    <a:srgbClr val="0033CC"/>
                  </a:solidFill>
                  <a:latin typeface="SamsungOne-700" panose="020B0803030303020204" pitchFamily="34" charset="0"/>
                  <a:ea typeface="SamsungOne-700" panose="020B0803030303020204" pitchFamily="34" charset="0"/>
                </a:rPr>
                <a:t> </a:t>
              </a:r>
              <a:r>
                <a:rPr lang="en-US" altLang="ko-KR" sz="1200" dirty="0" err="1">
                  <a:solidFill>
                    <a:srgbClr val="0033CC"/>
                  </a:solidFill>
                  <a:latin typeface="SamsungOne-700" panose="020B0803030303020204" pitchFamily="34" charset="0"/>
                  <a:ea typeface="SamsungOne-700" panose="020B0803030303020204" pitchFamily="34" charset="0"/>
                </a:rPr>
                <a:t>biến</a:t>
              </a:r>
              <a:r>
                <a:rPr lang="en-US" altLang="ko-KR" sz="1200" dirty="0">
                  <a:solidFill>
                    <a:srgbClr val="0033CC"/>
                  </a:solidFill>
                  <a:latin typeface="SamsungOne-700" panose="020B0803030303020204" pitchFamily="34" charset="0"/>
                  <a:ea typeface="SamsungOne-700" panose="020B0803030303020204" pitchFamily="34" charset="0"/>
                </a:rPr>
                <a:t>, </a:t>
              </a:r>
              <a:r>
                <a:rPr lang="en-US" altLang="ko-KR" sz="1200" dirty="0" err="1">
                  <a:solidFill>
                    <a:srgbClr val="0033CC"/>
                  </a:solidFill>
                  <a:latin typeface="SamsungOne-700" panose="020B0803030303020204" pitchFamily="34" charset="0"/>
                  <a:ea typeface="SamsungOne-700" panose="020B0803030303020204" pitchFamily="34" charset="0"/>
                </a:rPr>
                <a:t>Hệ</a:t>
              </a:r>
              <a:r>
                <a:rPr lang="en-US" altLang="ko-KR" sz="1200" dirty="0">
                  <a:solidFill>
                    <a:srgbClr val="0033CC"/>
                  </a:solidFill>
                  <a:latin typeface="SamsungOne-700" panose="020B0803030303020204" pitchFamily="34" charset="0"/>
                  <a:ea typeface="SamsungOne-700" panose="020B0803030303020204" pitchFamily="34" charset="0"/>
                </a:rPr>
                <a:t> </a:t>
              </a:r>
              <a:r>
                <a:rPr lang="en-US" altLang="ko-KR" sz="1200" dirty="0" err="1">
                  <a:solidFill>
                    <a:srgbClr val="0033CC"/>
                  </a:solidFill>
                  <a:latin typeface="SamsungOne-700" panose="020B0803030303020204" pitchFamily="34" charset="0"/>
                  <a:ea typeface="SamsungOne-700" panose="020B0803030303020204" pitchFamily="34" charset="0"/>
                </a:rPr>
                <a:t>thống</a:t>
              </a:r>
              <a:r>
                <a:rPr lang="en-US" altLang="ko-KR" sz="1200" dirty="0">
                  <a:solidFill>
                    <a:srgbClr val="0033CC"/>
                  </a:solidFill>
                  <a:latin typeface="SamsungOne-700" panose="020B0803030303020204" pitchFamily="34" charset="0"/>
                  <a:ea typeface="SamsungOne-700" panose="020B0803030303020204" pitchFamily="34" charset="0"/>
                </a:rPr>
                <a:t>)</a:t>
              </a:r>
            </a:p>
          </p:txBody>
        </p:sp>
        <p:pic>
          <p:nvPicPr>
            <p:cNvPr id="69" name="그림 68">
              <a:extLst>
                <a:ext uri="{FF2B5EF4-FFF2-40B4-BE49-F238E27FC236}">
                  <a16:creationId xmlns:a16="http://schemas.microsoft.com/office/drawing/2014/main" id="{404FEE0C-31DC-4FE2-9A4B-81FD218B41F0}"/>
                </a:ext>
              </a:extLst>
            </p:cNvPr>
            <p:cNvPicPr>
              <a:picLocks noChangeAspect="1"/>
            </p:cNvPicPr>
            <p:nvPr/>
          </p:nvPicPr>
          <p:blipFill rotWithShape="1">
            <a:blip r:embed="rId2">
              <a:clrChange>
                <a:clrFrom>
                  <a:srgbClr val="FFFFFF"/>
                </a:clrFrom>
                <a:clrTo>
                  <a:srgbClr val="FFFFFF">
                    <a:alpha val="0"/>
                  </a:srgbClr>
                </a:clrTo>
              </a:clrChange>
            </a:blip>
            <a:srcRect l="21809" t="23031"/>
            <a:stretch/>
          </p:blipFill>
          <p:spPr>
            <a:xfrm>
              <a:off x="3355699" y="1290257"/>
              <a:ext cx="3065146" cy="1097063"/>
            </a:xfrm>
            <a:prstGeom prst="rect">
              <a:avLst/>
            </a:prstGeom>
          </p:spPr>
        </p:pic>
      </p:grpSp>
      <p:grpSp>
        <p:nvGrpSpPr>
          <p:cNvPr id="28" name="그룹 27"/>
          <p:cNvGrpSpPr/>
          <p:nvPr/>
        </p:nvGrpSpPr>
        <p:grpSpPr>
          <a:xfrm>
            <a:off x="416127" y="447433"/>
            <a:ext cx="9051873" cy="276999"/>
            <a:chOff x="416127" y="447433"/>
            <a:chExt cx="9051873" cy="276999"/>
          </a:xfrm>
        </p:grpSpPr>
        <p:sp>
          <p:nvSpPr>
            <p:cNvPr id="29" name="직사각형 28">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lập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hoạch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dịch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vụ</a:t>
              </a:r>
            </a:p>
          </p:txBody>
        </p:sp>
        <p:sp>
          <p:nvSpPr>
            <p:cNvPr id="30" name="직사각형 29">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31" name="직사각형 30">
            <a:extLst>
              <a:ext uri="{FF2B5EF4-FFF2-40B4-BE49-F238E27FC236}">
                <a16:creationId xmlns:a16="http://schemas.microsoft.com/office/drawing/2014/main" id="{63CFEA5D-13A4-4869-9046-BEEF6B820D50}"/>
              </a:ext>
            </a:extLst>
          </p:cNvPr>
          <p:cNvSpPr/>
          <p:nvPr/>
        </p:nvSpPr>
        <p:spPr>
          <a:xfrm>
            <a:off x="449998" y="1416664"/>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Tìm</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hiểu</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về</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CNTT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và</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CNVH</a:t>
            </a:r>
          </a:p>
        </p:txBody>
      </p:sp>
    </p:spTree>
    <p:extLst>
      <p:ext uri="{BB962C8B-B14F-4D97-AF65-F5344CB8AC3E}">
        <p14:creationId xmlns:p14="http://schemas.microsoft.com/office/powerpoint/2010/main" val="2883516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Lập kế hoạch dịch vụ và thiết kế</a:t>
            </a:r>
            <a:endPar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endParaRPr>
          </a:p>
        </p:txBody>
      </p:sp>
      <p:sp>
        <p:nvSpPr>
          <p:cNvPr id="11" name="직사각형 133">
            <a:extLst>
              <a:ext uri="{FF2B5EF4-FFF2-40B4-BE49-F238E27FC236}">
                <a16:creationId xmlns:a16="http://schemas.microsoft.com/office/drawing/2014/main" id="{F30E60FD-5340-4E90-99F1-BB9E55EB305D}"/>
              </a:ext>
            </a:extLst>
          </p:cNvPr>
          <p:cNvSpPr/>
          <p:nvPr/>
        </p:nvSpPr>
        <p:spPr>
          <a:xfrm>
            <a:off x="990000" y="2484809"/>
            <a:ext cx="547971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3600" b="1" dirty="0">
                <a:solidFill>
                  <a:schemeClr val="bg1">
                    <a:lumMod val="50000"/>
                  </a:schemeClr>
                </a:solidFill>
                <a:latin typeface="iCiel Samsung Sharp Sans Medium" pitchFamily="2" charset="77"/>
                <a:ea typeface="iCiel Samsung Sharp Sans Regular" pitchFamily="2" charset="77"/>
                <a:cs typeface="iCiel Samsung Sharp Sans Regular" pitchFamily="2" charset="77"/>
              </a:rPr>
              <a:t>BÀI 2.</a:t>
            </a:r>
          </a:p>
        </p:txBody>
      </p:sp>
      <p:grpSp>
        <p:nvGrpSpPr>
          <p:cNvPr id="4" name="그룹 3"/>
          <p:cNvGrpSpPr/>
          <p:nvPr/>
        </p:nvGrpSpPr>
        <p:grpSpPr>
          <a:xfrm>
            <a:off x="1051644" y="3971927"/>
            <a:ext cx="7200816" cy="1493136"/>
            <a:chOff x="1051644" y="3971927"/>
            <a:chExt cx="7200816" cy="1493136"/>
          </a:xfrm>
        </p:grpSpPr>
        <p:grpSp>
          <p:nvGrpSpPr>
            <p:cNvPr id="3" name="그룹 2"/>
            <p:cNvGrpSpPr/>
            <p:nvPr/>
          </p:nvGrpSpPr>
          <p:grpSpPr>
            <a:xfrm>
              <a:off x="1051644" y="3971927"/>
              <a:ext cx="5702300" cy="278172"/>
              <a:chOff x="1051644" y="3971927"/>
              <a:chExt cx="5702300" cy="278172"/>
            </a:xfrm>
          </p:grpSpPr>
          <p:sp>
            <p:nvSpPr>
              <p:cNvPr id="13" name="직사각형 12">
                <a:extLst>
                  <a:ext uri="{FF2B5EF4-FFF2-40B4-BE49-F238E27FC236}">
                    <a16:creationId xmlns:a16="http://schemas.microsoft.com/office/drawing/2014/main" id="{8CEA84EE-1CFD-4B57-A1C8-06A1AB4ACA44}"/>
                  </a:ext>
                </a:extLst>
              </p:cNvPr>
              <p:cNvSpPr/>
              <p:nvPr/>
            </p:nvSpPr>
            <p:spPr>
              <a:xfrm>
                <a:off x="1234524" y="397310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charset="0"/>
                    <a:ea typeface="SamsungOne-400" panose="020B0503030303020204" charset="0"/>
                  </a:rPr>
                  <a:t>2.1. </a:t>
                </a:r>
                <a:r>
                  <a:rPr lang="en-US" altLang="ko-KR" dirty="0" err="1">
                    <a:solidFill>
                      <a:schemeClr val="bg1">
                        <a:lumMod val="65000"/>
                      </a:schemeClr>
                    </a:solidFill>
                    <a:latin typeface="SamsungOne-400" panose="020B0503030303020204" charset="0"/>
                    <a:ea typeface="SamsungOne-400" panose="020B0503030303020204" charset="0"/>
                  </a:rPr>
                  <a:t>Tổng</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quan</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về</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lập</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kế</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hoạch</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dịch</a:t>
                </a:r>
                <a:r>
                  <a:rPr lang="en-US" altLang="ko-KR" dirty="0">
                    <a:solidFill>
                      <a:schemeClr val="bg1">
                        <a:lumMod val="65000"/>
                      </a:schemeClr>
                    </a:solidFill>
                    <a:latin typeface="SamsungOne-400" panose="020B0503030303020204" charset="0"/>
                    <a:ea typeface="SamsungOne-400" panose="020B0503030303020204" charset="0"/>
                  </a:rPr>
                  <a:t> vụ</a:t>
                </a:r>
              </a:p>
            </p:txBody>
          </p:sp>
          <p:sp>
            <p:nvSpPr>
              <p:cNvPr id="14" name="직사각형 13">
                <a:extLst>
                  <a:ext uri="{FF2B5EF4-FFF2-40B4-BE49-F238E27FC236}">
                    <a16:creationId xmlns:a16="http://schemas.microsoft.com/office/drawing/2014/main" id="{490AEC04-CD1D-4B88-858B-CBB56559D797}"/>
                  </a:ext>
                </a:extLst>
              </p:cNvPr>
              <p:cNvSpPr/>
              <p:nvPr/>
            </p:nvSpPr>
            <p:spPr>
              <a:xfrm>
                <a:off x="1051644" y="397192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 name="그룹 1"/>
            <p:cNvGrpSpPr/>
            <p:nvPr/>
          </p:nvGrpSpPr>
          <p:grpSpPr>
            <a:xfrm>
              <a:off x="1051644" y="4376915"/>
              <a:ext cx="6766476" cy="278172"/>
              <a:chOff x="1051644" y="4401761"/>
              <a:chExt cx="6766476" cy="278172"/>
            </a:xfrm>
          </p:grpSpPr>
          <p:sp>
            <p:nvSpPr>
              <p:cNvPr id="15" name="직사각형 14">
                <a:extLst>
                  <a:ext uri="{FF2B5EF4-FFF2-40B4-BE49-F238E27FC236}">
                    <a16:creationId xmlns:a16="http://schemas.microsoft.com/office/drawing/2014/main" id="{475B5DE5-347D-4119-80E7-2377740127D9}"/>
                  </a:ext>
                </a:extLst>
              </p:cNvPr>
              <p:cNvSpPr/>
              <p:nvPr/>
            </p:nvSpPr>
            <p:spPr>
              <a:xfrm>
                <a:off x="1234524" y="4402934"/>
                <a:ext cx="658359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400" panose="020B0503030303020204" charset="0"/>
                    <a:ea typeface="SamsungOne-400" panose="020B0503030303020204" charset="0"/>
                  </a:rPr>
                  <a:t>2.2. </a:t>
                </a:r>
                <a:r>
                  <a:rPr lang="en-US" altLang="ko-KR" dirty="0" err="1">
                    <a:solidFill>
                      <a:schemeClr val="tx1">
                        <a:lumMod val="75000"/>
                        <a:lumOff val="25000"/>
                      </a:schemeClr>
                    </a:solidFill>
                    <a:latin typeface="SamsungOne-400" panose="020B0503030303020204" charset="0"/>
                    <a:ea typeface="SamsungOne-400" panose="020B0503030303020204" charset="0"/>
                  </a:rPr>
                  <a:t>Cân</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nhắc</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khi</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phát</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triển</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Sản</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phẩm</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và</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Dịch</a:t>
                </a:r>
                <a:r>
                  <a:rPr lang="en-US" altLang="ko-KR" dirty="0">
                    <a:solidFill>
                      <a:schemeClr val="tx1">
                        <a:lumMod val="75000"/>
                        <a:lumOff val="25000"/>
                      </a:schemeClr>
                    </a:solidFill>
                    <a:latin typeface="SamsungOne-400" panose="020B0503030303020204" charset="0"/>
                    <a:ea typeface="SamsungOne-400" panose="020B0503030303020204" charset="0"/>
                  </a:rPr>
                  <a:t> vụ</a:t>
                </a:r>
              </a:p>
            </p:txBody>
          </p:sp>
          <p:sp>
            <p:nvSpPr>
              <p:cNvPr id="16" name="직사각형 15">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17" name="그룹 16"/>
            <p:cNvGrpSpPr/>
            <p:nvPr/>
          </p:nvGrpSpPr>
          <p:grpSpPr>
            <a:xfrm>
              <a:off x="1051644" y="4781903"/>
              <a:ext cx="6903636" cy="278172"/>
              <a:chOff x="1051644" y="4401761"/>
              <a:chExt cx="6903636" cy="278172"/>
            </a:xfrm>
          </p:grpSpPr>
          <p:sp>
            <p:nvSpPr>
              <p:cNvPr id="18" name="직사각형 17">
                <a:extLst>
                  <a:ext uri="{FF2B5EF4-FFF2-40B4-BE49-F238E27FC236}">
                    <a16:creationId xmlns:a16="http://schemas.microsoft.com/office/drawing/2014/main" id="{475B5DE5-347D-4119-80E7-2377740127D9}"/>
                  </a:ext>
                </a:extLst>
              </p:cNvPr>
              <p:cNvSpPr/>
              <p:nvPr/>
            </p:nvSpPr>
            <p:spPr>
              <a:xfrm>
                <a:off x="1234524" y="4402934"/>
                <a:ext cx="672075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charset="0"/>
                    <a:ea typeface="SamsungOne-400" panose="020B0503030303020204" charset="0"/>
                  </a:rPr>
                  <a:t>2.3. </a:t>
                </a:r>
                <a:r>
                  <a:rPr lang="en-US" altLang="ko-KR" dirty="0" err="1">
                    <a:solidFill>
                      <a:schemeClr val="bg1">
                        <a:lumMod val="65000"/>
                      </a:schemeClr>
                    </a:solidFill>
                    <a:latin typeface="SamsungOne-400" panose="020B0503030303020204" charset="0"/>
                    <a:ea typeface="SamsungOne-400" panose="020B0503030303020204" charset="0"/>
                  </a:rPr>
                  <a:t>Phát</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triển</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sản</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phẩm</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mới</a:t>
                </a:r>
                <a:endParaRPr lang="en-US" altLang="ko-KR" dirty="0">
                  <a:solidFill>
                    <a:schemeClr val="bg1">
                      <a:lumMod val="65000"/>
                    </a:schemeClr>
                  </a:solidFill>
                  <a:latin typeface="SamsungOne-400" panose="020B0503030303020204" charset="0"/>
                  <a:ea typeface="SamsungOne-400" panose="020B0503030303020204" charset="0"/>
                </a:endParaRPr>
              </a:p>
            </p:txBody>
          </p:sp>
          <p:sp>
            <p:nvSpPr>
              <p:cNvPr id="19" name="직사각형 18">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0" name="그룹 19"/>
            <p:cNvGrpSpPr/>
            <p:nvPr/>
          </p:nvGrpSpPr>
          <p:grpSpPr>
            <a:xfrm>
              <a:off x="1051644" y="5186891"/>
              <a:ext cx="7200816" cy="278172"/>
              <a:chOff x="1051644" y="4401761"/>
              <a:chExt cx="7200816" cy="278172"/>
            </a:xfrm>
          </p:grpSpPr>
          <p:sp>
            <p:nvSpPr>
              <p:cNvPr id="21" name="직사각형 20">
                <a:extLst>
                  <a:ext uri="{FF2B5EF4-FFF2-40B4-BE49-F238E27FC236}">
                    <a16:creationId xmlns:a16="http://schemas.microsoft.com/office/drawing/2014/main" id="{475B5DE5-347D-4119-80E7-2377740127D9}"/>
                  </a:ext>
                </a:extLst>
              </p:cNvPr>
              <p:cNvSpPr/>
              <p:nvPr/>
            </p:nvSpPr>
            <p:spPr>
              <a:xfrm>
                <a:off x="1234524" y="4402934"/>
                <a:ext cx="701793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charset="0"/>
                    <a:ea typeface="SamsungOne-400" panose="020B0503030303020204" charset="0"/>
                  </a:rPr>
                  <a:t>2.4. </a:t>
                </a:r>
                <a:r>
                  <a:rPr lang="en-US" altLang="ko-KR" dirty="0" err="1">
                    <a:solidFill>
                      <a:schemeClr val="bg1">
                        <a:lumMod val="65000"/>
                      </a:schemeClr>
                    </a:solidFill>
                    <a:latin typeface="SamsungOne-400" panose="020B0503030303020204" charset="0"/>
                    <a:ea typeface="SamsungOne-400" panose="020B0503030303020204" charset="0"/>
                  </a:rPr>
                  <a:t>Các</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biện</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pháp</a:t>
                </a:r>
                <a:r>
                  <a:rPr lang="en-US" altLang="ko-KR" dirty="0">
                    <a:solidFill>
                      <a:schemeClr val="bg1">
                        <a:lumMod val="65000"/>
                      </a:schemeClr>
                    </a:solidFill>
                    <a:latin typeface="SamsungOne-400" panose="020B0503030303020204" charset="0"/>
                    <a:ea typeface="SamsungOne-400" panose="020B0503030303020204" charset="0"/>
                  </a:rPr>
                  <a:t> bảo </a:t>
                </a:r>
                <a:r>
                  <a:rPr lang="en-US" altLang="ko-KR" dirty="0" err="1">
                    <a:solidFill>
                      <a:schemeClr val="bg1">
                        <a:lumMod val="65000"/>
                      </a:schemeClr>
                    </a:solidFill>
                    <a:latin typeface="SamsungOne-400" panose="020B0503030303020204" charset="0"/>
                    <a:ea typeface="SamsungOne-400" panose="020B0503030303020204" charset="0"/>
                  </a:rPr>
                  <a:t>mật</a:t>
                </a:r>
                <a:r>
                  <a:rPr lang="en-US" altLang="ko-KR" dirty="0">
                    <a:solidFill>
                      <a:schemeClr val="bg1">
                        <a:lumMod val="65000"/>
                      </a:schemeClr>
                    </a:solidFill>
                    <a:latin typeface="SamsungOne-400" panose="020B0503030303020204" charset="0"/>
                    <a:ea typeface="SamsungOne-400" panose="020B0503030303020204" charset="0"/>
                  </a:rPr>
                  <a:t> IoT </a:t>
                </a:r>
                <a:r>
                  <a:rPr lang="en-US" altLang="ko-KR" dirty="0" err="1">
                    <a:solidFill>
                      <a:schemeClr val="bg1">
                        <a:lumMod val="65000"/>
                      </a:schemeClr>
                    </a:solidFill>
                    <a:latin typeface="SamsungOne-400" panose="020B0503030303020204" charset="0"/>
                    <a:ea typeface="SamsungOne-400" panose="020B0503030303020204" charset="0"/>
                  </a:rPr>
                  <a:t>và</a:t>
                </a:r>
                <a:r>
                  <a:rPr lang="en-US" altLang="ko-KR" dirty="0">
                    <a:solidFill>
                      <a:schemeClr val="bg1">
                        <a:lumMod val="65000"/>
                      </a:schemeClr>
                    </a:solidFill>
                    <a:latin typeface="SamsungOne-400" panose="020B0503030303020204" charset="0"/>
                    <a:ea typeface="SamsungOne-400" panose="020B0503030303020204" charset="0"/>
                  </a:rPr>
                  <a:t> bảo </a:t>
                </a:r>
                <a:r>
                  <a:rPr lang="en-US" altLang="ko-KR" dirty="0" err="1">
                    <a:solidFill>
                      <a:schemeClr val="bg1">
                        <a:lumMod val="65000"/>
                      </a:schemeClr>
                    </a:solidFill>
                    <a:latin typeface="SamsungOne-400" panose="020B0503030303020204" charset="0"/>
                    <a:ea typeface="SamsungOne-400" panose="020B0503030303020204" charset="0"/>
                  </a:rPr>
                  <a:t>mật</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dịch</a:t>
                </a:r>
                <a:r>
                  <a:rPr lang="en-US" altLang="ko-KR" dirty="0">
                    <a:solidFill>
                      <a:schemeClr val="bg1">
                        <a:lumMod val="65000"/>
                      </a:schemeClr>
                    </a:solidFill>
                    <a:latin typeface="SamsungOne-400" panose="020B0503030303020204" charset="0"/>
                    <a:ea typeface="SamsungOne-400" panose="020B0503030303020204" charset="0"/>
                  </a:rPr>
                  <a:t> vụ</a:t>
                </a:r>
              </a:p>
            </p:txBody>
          </p:sp>
          <p:sp>
            <p:nvSpPr>
              <p:cNvPr id="22" name="직사각형 21">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spTree>
    <p:extLst>
      <p:ext uri="{BB962C8B-B14F-4D97-AF65-F5344CB8AC3E}">
        <p14:creationId xmlns:p14="http://schemas.microsoft.com/office/powerpoint/2010/main" val="4179292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그룹 25">
            <a:extLst>
              <a:ext uri="{FF2B5EF4-FFF2-40B4-BE49-F238E27FC236}">
                <a16:creationId xmlns:a16="http://schemas.microsoft.com/office/drawing/2014/main" id="{432A3425-50BF-47E8-A53A-9345F06DE0AF}"/>
              </a:ext>
            </a:extLst>
          </p:cNvPr>
          <p:cNvGrpSpPr/>
          <p:nvPr/>
        </p:nvGrpSpPr>
        <p:grpSpPr>
          <a:xfrm>
            <a:off x="558800" y="1584381"/>
            <a:ext cx="8785225" cy="215444"/>
            <a:chOff x="1027113" y="2045625"/>
            <a:chExt cx="8785225" cy="215444"/>
          </a:xfrm>
        </p:grpSpPr>
        <p:sp>
          <p:nvSpPr>
            <p:cNvPr id="27" name="직사각형 26">
              <a:extLst>
                <a:ext uri="{FF2B5EF4-FFF2-40B4-BE49-F238E27FC236}">
                  <a16:creationId xmlns:a16="http://schemas.microsoft.com/office/drawing/2014/main" id="{0110C601-F531-456D-B475-5CFEA1478BC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8" name="직사각형 27">
              <a:extLst>
                <a:ext uri="{FF2B5EF4-FFF2-40B4-BE49-F238E27FC236}">
                  <a16:creationId xmlns:a16="http://schemas.microsoft.com/office/drawing/2014/main" id="{631F0731-B216-403B-82CE-9EC749855D1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rgbClr val="FF0000"/>
                  </a:solidFill>
                  <a:latin typeface="SamsungOne-700" panose="020B0803030303020204" pitchFamily="34" charset="0"/>
                  <a:ea typeface="SamsungOne-700" panose="020B0803030303020204" pitchFamily="34" charset="0"/>
                </a:rPr>
                <a:t>① </a:t>
              </a:r>
              <a:r>
                <a:rPr lang="en-US" altLang="ko-KR" sz="1400" dirty="0" err="1">
                  <a:solidFill>
                    <a:srgbClr val="FF0000"/>
                  </a:solidFill>
                  <a:latin typeface="SamsungOne-700" panose="020B0803030303020204" pitchFamily="34" charset="0"/>
                  <a:ea typeface="SamsungOne-700" panose="020B0803030303020204" pitchFamily="34" charset="0"/>
                </a:rPr>
                <a:t>Chuỗi</a:t>
              </a:r>
              <a:r>
                <a:rPr lang="en-US" altLang="ko-KR" sz="1400" dirty="0">
                  <a:solidFill>
                    <a:srgbClr val="FF0000"/>
                  </a:solidFill>
                  <a:latin typeface="SamsungOne-700" panose="020B0803030303020204" pitchFamily="34" charset="0"/>
                  <a:ea typeface="SamsungOne-700" panose="020B0803030303020204" pitchFamily="34" charset="0"/>
                </a:rPr>
                <a:t> </a:t>
              </a:r>
              <a:r>
                <a:rPr lang="en-US" altLang="ko-KR" sz="1400" dirty="0" err="1">
                  <a:solidFill>
                    <a:srgbClr val="FF0000"/>
                  </a:solidFill>
                  <a:latin typeface="SamsungOne-700" panose="020B0803030303020204" pitchFamily="34" charset="0"/>
                  <a:ea typeface="SamsungOne-700" panose="020B0803030303020204" pitchFamily="34" charset="0"/>
                </a:rPr>
                <a:t>giá</a:t>
              </a:r>
              <a:r>
                <a:rPr lang="en-US" altLang="ko-KR" sz="1400" dirty="0">
                  <a:solidFill>
                    <a:srgbClr val="FF0000"/>
                  </a:solidFill>
                  <a:latin typeface="SamsungOne-700" panose="020B0803030303020204" pitchFamily="34" charset="0"/>
                  <a:ea typeface="SamsungOne-700" panose="020B0803030303020204" pitchFamily="34" charset="0"/>
                </a:rPr>
                <a:t> </a:t>
              </a:r>
              <a:r>
                <a:rPr lang="en-US" altLang="ko-KR" sz="1400" dirty="0" err="1">
                  <a:solidFill>
                    <a:srgbClr val="FF0000"/>
                  </a:solidFill>
                  <a:latin typeface="SamsungOne-700" panose="020B0803030303020204" pitchFamily="34" charset="0"/>
                  <a:ea typeface="SamsungOne-700" panose="020B0803030303020204" pitchFamily="34" charset="0"/>
                </a:rPr>
                <a:t>trị</a:t>
              </a:r>
              <a:r>
                <a:rPr lang="en-US" altLang="ko-KR" sz="1400" dirty="0">
                  <a:solidFill>
                    <a:srgbClr val="FF0000"/>
                  </a:solidFill>
                  <a:latin typeface="SamsungOne-700" panose="020B0803030303020204" pitchFamily="34" charset="0"/>
                  <a:ea typeface="SamsungOne-700" panose="020B0803030303020204" pitchFamily="34" charset="0"/>
                </a:rPr>
                <a:t> </a:t>
              </a:r>
              <a:r>
                <a:rPr lang="en-US" altLang="ko-KR" sz="1400" dirty="0" err="1">
                  <a:solidFill>
                    <a:srgbClr val="FF0000"/>
                  </a:solidFill>
                  <a:latin typeface="SamsungOne-700" panose="020B0803030303020204" pitchFamily="34" charset="0"/>
                  <a:ea typeface="SamsungOne-700" panose="020B0803030303020204" pitchFamily="34" charset="0"/>
                </a:rPr>
                <a:t>kinh</a:t>
              </a:r>
              <a:r>
                <a:rPr lang="en-US" altLang="ko-KR" sz="1400" dirty="0">
                  <a:solidFill>
                    <a:srgbClr val="FF0000"/>
                  </a:solidFill>
                  <a:latin typeface="SamsungOne-700" panose="020B0803030303020204" pitchFamily="34" charset="0"/>
                  <a:ea typeface="SamsungOne-700" panose="020B0803030303020204" pitchFamily="34" charset="0"/>
                </a:rPr>
                <a:t> </a:t>
              </a:r>
              <a:r>
                <a:rPr lang="en-US" altLang="ko-KR" sz="1400" dirty="0" err="1">
                  <a:solidFill>
                    <a:srgbClr val="FF0000"/>
                  </a:solidFill>
                  <a:latin typeface="SamsungOne-700" panose="020B0803030303020204" pitchFamily="34" charset="0"/>
                  <a:ea typeface="SamsungOne-700" panose="020B0803030303020204" pitchFamily="34" charset="0"/>
                </a:rPr>
                <a:t>doanh</a:t>
              </a:r>
              <a:r>
                <a:rPr lang="en-US" altLang="ko-KR" sz="1400" dirty="0">
                  <a:solidFill>
                    <a:srgbClr val="FF0000"/>
                  </a:solidFill>
                  <a:latin typeface="SamsungOne-700" panose="020B0803030303020204" pitchFamily="34" charset="0"/>
                  <a:ea typeface="SamsungOne-700" panose="020B0803030303020204" pitchFamily="34" charset="0"/>
                </a:rPr>
                <a:t> </a:t>
              </a:r>
              <a:r>
                <a:rPr lang="en-US" altLang="ko-KR" sz="1400" dirty="0" err="1">
                  <a:solidFill>
                    <a:srgbClr val="FF0000"/>
                  </a:solidFill>
                  <a:latin typeface="SamsungOne-700" panose="020B0803030303020204" pitchFamily="34" charset="0"/>
                  <a:ea typeface="SamsungOne-700" panose="020B0803030303020204" pitchFamily="34" charset="0"/>
                </a:rPr>
                <a:t>có</a:t>
              </a:r>
              <a:r>
                <a:rPr lang="en-US" altLang="ko-KR" sz="1400" dirty="0">
                  <a:solidFill>
                    <a:srgbClr val="FF0000"/>
                  </a:solidFill>
                  <a:latin typeface="SamsungOne-700" panose="020B0803030303020204" pitchFamily="34" charset="0"/>
                  <a:ea typeface="SamsungOne-700" panose="020B0803030303020204" pitchFamily="34" charset="0"/>
                </a:rPr>
                <a:t> </a:t>
              </a:r>
              <a:r>
                <a:rPr lang="en-US" altLang="ko-KR" sz="1400" dirty="0" err="1">
                  <a:solidFill>
                    <a:srgbClr val="FF0000"/>
                  </a:solidFill>
                  <a:latin typeface="SamsungOne-700" panose="020B0803030303020204" pitchFamily="34" charset="0"/>
                  <a:ea typeface="SamsungOne-700" panose="020B0803030303020204" pitchFamily="34" charset="0"/>
                </a:rPr>
                <a:t>thể</a:t>
              </a:r>
              <a:r>
                <a:rPr lang="en-US" altLang="ko-KR" sz="1400" dirty="0">
                  <a:solidFill>
                    <a:srgbClr val="FF0000"/>
                  </a:solidFill>
                  <a:latin typeface="SamsungOne-700" panose="020B0803030303020204" pitchFamily="34" charset="0"/>
                  <a:ea typeface="SamsungOne-700" panose="020B0803030303020204" pitchFamily="34" charset="0"/>
                </a:rPr>
                <a:t> </a:t>
              </a:r>
              <a:r>
                <a:rPr lang="en-US" altLang="ko-KR" sz="1400" dirty="0" err="1">
                  <a:solidFill>
                    <a:srgbClr val="FF0000"/>
                  </a:solidFill>
                  <a:latin typeface="SamsungOne-700" panose="020B0803030303020204" pitchFamily="34" charset="0"/>
                  <a:ea typeface="SamsungOne-700" panose="020B0803030303020204" pitchFamily="34" charset="0"/>
                </a:rPr>
                <a:t>sẽ</a:t>
              </a:r>
              <a:r>
                <a:rPr lang="en-US" altLang="ko-KR" sz="1400" dirty="0">
                  <a:solidFill>
                    <a:srgbClr val="FF0000"/>
                  </a:solidFill>
                  <a:latin typeface="SamsungOne-700" panose="020B0803030303020204" pitchFamily="34" charset="0"/>
                  <a:ea typeface="SamsungOne-700" panose="020B0803030303020204" pitchFamily="34" charset="0"/>
                </a:rPr>
                <a:t> </a:t>
              </a:r>
              <a:r>
                <a:rPr lang="en-US" altLang="ko-KR" sz="1400" dirty="0" err="1">
                  <a:solidFill>
                    <a:srgbClr val="FF0000"/>
                  </a:solidFill>
                  <a:latin typeface="SamsungOne-700" panose="020B0803030303020204" pitchFamily="34" charset="0"/>
                  <a:ea typeface="SamsungOne-700" panose="020B0803030303020204" pitchFamily="34" charset="0"/>
                </a:rPr>
                <a:t>thay</a:t>
              </a:r>
              <a:r>
                <a:rPr lang="en-US" altLang="ko-KR" sz="1400" dirty="0">
                  <a:solidFill>
                    <a:srgbClr val="FF0000"/>
                  </a:solidFill>
                  <a:latin typeface="SamsungOne-700" panose="020B0803030303020204" pitchFamily="34" charset="0"/>
                  <a:ea typeface="SamsungOne-700" panose="020B0803030303020204" pitchFamily="34" charset="0"/>
                </a:rPr>
                <a:t> đổi </a:t>
              </a:r>
              <a:r>
                <a:rPr lang="en-US" altLang="ko-KR" sz="1400" dirty="0" err="1">
                  <a:solidFill>
                    <a:srgbClr val="FF0000"/>
                  </a:solidFill>
                  <a:latin typeface="SamsungOne-700" panose="020B0803030303020204" pitchFamily="34" charset="0"/>
                  <a:ea typeface="SamsungOne-700" panose="020B0803030303020204" pitchFamily="34" charset="0"/>
                </a:rPr>
                <a:t>trong</a:t>
              </a:r>
              <a:r>
                <a:rPr lang="en-US" altLang="ko-KR" sz="1400" dirty="0">
                  <a:solidFill>
                    <a:srgbClr val="FF0000"/>
                  </a:solidFill>
                  <a:latin typeface="SamsungOne-700" panose="020B0803030303020204" pitchFamily="34" charset="0"/>
                  <a:ea typeface="SamsungOne-700" panose="020B0803030303020204" pitchFamily="34" charset="0"/>
                </a:rPr>
                <a:t> </a:t>
              </a:r>
              <a:r>
                <a:rPr lang="en-US" altLang="ko-KR" sz="1400" dirty="0" err="1">
                  <a:solidFill>
                    <a:srgbClr val="FF0000"/>
                  </a:solidFill>
                  <a:latin typeface="SamsungOne-700" panose="020B0803030303020204" pitchFamily="34" charset="0"/>
                  <a:ea typeface="SamsungOne-700" panose="020B0803030303020204" pitchFamily="34" charset="0"/>
                </a:rPr>
                <a:t>kỷ</a:t>
              </a:r>
              <a:r>
                <a:rPr lang="en-US" altLang="ko-KR" sz="1400" dirty="0">
                  <a:solidFill>
                    <a:srgbClr val="FF0000"/>
                  </a:solidFill>
                  <a:latin typeface="SamsungOne-700" panose="020B0803030303020204" pitchFamily="34" charset="0"/>
                  <a:ea typeface="SamsungOne-700" panose="020B0803030303020204" pitchFamily="34" charset="0"/>
                </a:rPr>
                <a:t> </a:t>
              </a:r>
              <a:r>
                <a:rPr lang="en-US" altLang="ko-KR" sz="1400" dirty="0" err="1">
                  <a:solidFill>
                    <a:srgbClr val="FF0000"/>
                  </a:solidFill>
                  <a:latin typeface="SamsungOne-700" panose="020B0803030303020204" pitchFamily="34" charset="0"/>
                  <a:ea typeface="SamsungOne-700" panose="020B0803030303020204" pitchFamily="34" charset="0"/>
                </a:rPr>
                <a:t>nguyên</a:t>
              </a:r>
              <a:r>
                <a:rPr lang="en-US" altLang="ko-KR" sz="1400" dirty="0">
                  <a:solidFill>
                    <a:srgbClr val="FF0000"/>
                  </a:solidFill>
                  <a:latin typeface="SamsungOne-700" panose="020B0803030303020204" pitchFamily="34" charset="0"/>
                  <a:ea typeface="SamsungOne-700" panose="020B0803030303020204" pitchFamily="34" charset="0"/>
                </a:rPr>
                <a:t> IoT.</a:t>
              </a:r>
            </a:p>
          </p:txBody>
        </p:sp>
      </p:grpSp>
      <p:grpSp>
        <p:nvGrpSpPr>
          <p:cNvPr id="35" name="그룹 34">
            <a:extLst>
              <a:ext uri="{FF2B5EF4-FFF2-40B4-BE49-F238E27FC236}">
                <a16:creationId xmlns:a16="http://schemas.microsoft.com/office/drawing/2014/main" id="{631D0683-EA8E-4546-AF2B-EB59CD248D50}"/>
              </a:ext>
            </a:extLst>
          </p:cNvPr>
          <p:cNvGrpSpPr/>
          <p:nvPr/>
        </p:nvGrpSpPr>
        <p:grpSpPr>
          <a:xfrm>
            <a:off x="558800" y="3821755"/>
            <a:ext cx="8785225" cy="215444"/>
            <a:chOff x="1027113" y="2045625"/>
            <a:chExt cx="8785225" cy="215444"/>
          </a:xfrm>
        </p:grpSpPr>
        <p:sp>
          <p:nvSpPr>
            <p:cNvPr id="36" name="직사각형 35">
              <a:extLst>
                <a:ext uri="{FF2B5EF4-FFF2-40B4-BE49-F238E27FC236}">
                  <a16:creationId xmlns:a16="http://schemas.microsoft.com/office/drawing/2014/main" id="{C56808AA-D4B8-4E49-949D-47C749E6D3C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37" name="직사각형 36">
              <a:extLst>
                <a:ext uri="{FF2B5EF4-FFF2-40B4-BE49-F238E27FC236}">
                  <a16:creationId xmlns:a16="http://schemas.microsoft.com/office/drawing/2014/main" id="{E13B633F-6D71-4C3A-9525-ED26669F3D1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rgbClr val="FF0000"/>
                  </a:solidFill>
                  <a:latin typeface="SamsungOne-700" panose="020B0803030303020204" pitchFamily="34" charset="0"/>
                  <a:ea typeface="SamsungOne-700" panose="020B0803030303020204" pitchFamily="34" charset="0"/>
                </a:rPr>
                <a:t>② </a:t>
              </a:r>
              <a:r>
                <a:rPr lang="en-US" altLang="ko-KR" sz="1400" dirty="0" err="1">
                  <a:solidFill>
                    <a:srgbClr val="FF0000"/>
                  </a:solidFill>
                  <a:latin typeface="SamsungOne-700" panose="020B0803030303020204" pitchFamily="34" charset="0"/>
                  <a:ea typeface="SamsungOne-700" panose="020B0803030303020204" pitchFamily="34" charset="0"/>
                </a:rPr>
                <a:t>Bản</a:t>
              </a:r>
              <a:r>
                <a:rPr lang="en-US" altLang="ko-KR" sz="1400" dirty="0">
                  <a:solidFill>
                    <a:srgbClr val="FF0000"/>
                  </a:solidFill>
                  <a:latin typeface="SamsungOne-700" panose="020B0803030303020204" pitchFamily="34" charset="0"/>
                  <a:ea typeface="SamsungOne-700" panose="020B0803030303020204" pitchFamily="34" charset="0"/>
                </a:rPr>
                <a:t> </a:t>
              </a:r>
              <a:r>
                <a:rPr lang="en-US" altLang="ko-KR" sz="1400" dirty="0" err="1">
                  <a:solidFill>
                    <a:srgbClr val="FF0000"/>
                  </a:solidFill>
                  <a:latin typeface="SamsungOne-700" panose="020B0803030303020204" pitchFamily="34" charset="0"/>
                  <a:ea typeface="SamsungOne-700" panose="020B0803030303020204" pitchFamily="34" charset="0"/>
                </a:rPr>
                <a:t>chất</a:t>
              </a:r>
              <a:r>
                <a:rPr lang="en-US" altLang="ko-KR" sz="1400" dirty="0">
                  <a:solidFill>
                    <a:srgbClr val="FF0000"/>
                  </a:solidFill>
                  <a:latin typeface="SamsungOne-700" panose="020B0803030303020204" pitchFamily="34" charset="0"/>
                  <a:ea typeface="SamsungOne-700" panose="020B0803030303020204" pitchFamily="34" charset="0"/>
                </a:rPr>
                <a:t> </a:t>
              </a:r>
              <a:r>
                <a:rPr lang="en-US" altLang="ko-KR" sz="1400" dirty="0" err="1">
                  <a:solidFill>
                    <a:srgbClr val="FF0000"/>
                  </a:solidFill>
                  <a:latin typeface="SamsungOne-700" panose="020B0803030303020204" pitchFamily="34" charset="0"/>
                  <a:ea typeface="SamsungOne-700" panose="020B0803030303020204" pitchFamily="34" charset="0"/>
                </a:rPr>
                <a:t>của</a:t>
              </a:r>
              <a:r>
                <a:rPr lang="en-US" altLang="ko-KR" sz="1400" dirty="0">
                  <a:solidFill>
                    <a:srgbClr val="FF0000"/>
                  </a:solidFill>
                  <a:latin typeface="SamsungOne-700" panose="020B0803030303020204" pitchFamily="34" charset="0"/>
                  <a:ea typeface="SamsungOne-700" panose="020B0803030303020204" pitchFamily="34" charset="0"/>
                </a:rPr>
                <a:t> công </a:t>
              </a:r>
              <a:r>
                <a:rPr lang="en-US" altLang="ko-KR" sz="1400" dirty="0" err="1">
                  <a:solidFill>
                    <a:srgbClr val="FF0000"/>
                  </a:solidFill>
                  <a:latin typeface="SamsungOne-700" panose="020B0803030303020204" pitchFamily="34" charset="0"/>
                  <a:ea typeface="SamsungOne-700" panose="020B0803030303020204" pitchFamily="34" charset="0"/>
                </a:rPr>
                <a:t>nghệ</a:t>
              </a:r>
              <a:r>
                <a:rPr lang="en-US" altLang="ko-KR" sz="1400" dirty="0">
                  <a:solidFill>
                    <a:srgbClr val="FF0000"/>
                  </a:solidFill>
                  <a:latin typeface="SamsungOne-700" panose="020B0803030303020204" pitchFamily="34" charset="0"/>
                  <a:ea typeface="SamsungOne-700" panose="020B0803030303020204" pitchFamily="34" charset="0"/>
                </a:rPr>
                <a:t> IoT </a:t>
              </a:r>
              <a:r>
                <a:rPr lang="en-US" altLang="ko-KR" sz="1400" dirty="0" err="1">
                  <a:solidFill>
                    <a:srgbClr val="FF0000"/>
                  </a:solidFill>
                  <a:latin typeface="SamsungOne-700" panose="020B0803030303020204" pitchFamily="34" charset="0"/>
                  <a:ea typeface="SamsungOne-700" panose="020B0803030303020204" pitchFamily="34" charset="0"/>
                </a:rPr>
                <a:t>là</a:t>
              </a:r>
              <a:r>
                <a:rPr lang="en-US" altLang="ko-KR" sz="1400" dirty="0">
                  <a:solidFill>
                    <a:srgbClr val="FF0000"/>
                  </a:solidFill>
                  <a:latin typeface="SamsungOne-700" panose="020B0803030303020204" pitchFamily="34" charset="0"/>
                  <a:ea typeface="SamsungOne-700" panose="020B0803030303020204" pitchFamily="34" charset="0"/>
                </a:rPr>
                <a:t> “</a:t>
              </a:r>
              <a:r>
                <a:rPr lang="en-US" altLang="ko-KR" sz="1400" dirty="0" err="1">
                  <a:solidFill>
                    <a:srgbClr val="FF0000"/>
                  </a:solidFill>
                  <a:latin typeface="SamsungOne-700" panose="020B0803030303020204" pitchFamily="34" charset="0"/>
                  <a:ea typeface="SamsungOne-700" panose="020B0803030303020204" pitchFamily="34" charset="0"/>
                </a:rPr>
                <a:t>kết</a:t>
              </a:r>
              <a:r>
                <a:rPr lang="en-US" altLang="ko-KR" sz="1400" dirty="0">
                  <a:solidFill>
                    <a:srgbClr val="FF0000"/>
                  </a:solidFill>
                  <a:latin typeface="SamsungOne-700" panose="020B0803030303020204" pitchFamily="34" charset="0"/>
                  <a:ea typeface="SamsungOne-700" panose="020B0803030303020204" pitchFamily="34" charset="0"/>
                </a:rPr>
                <a:t> </a:t>
              </a:r>
              <a:r>
                <a:rPr lang="en-US" altLang="ko-KR" sz="1400" dirty="0" err="1">
                  <a:solidFill>
                    <a:srgbClr val="FF0000"/>
                  </a:solidFill>
                  <a:latin typeface="SamsungOne-700" panose="020B0803030303020204" pitchFamily="34" charset="0"/>
                  <a:ea typeface="SamsungOne-700" panose="020B0803030303020204" pitchFamily="34" charset="0"/>
                </a:rPr>
                <a:t>nối</a:t>
              </a:r>
              <a:r>
                <a:rPr lang="en-US" altLang="ko-KR" sz="1400" dirty="0">
                  <a:solidFill>
                    <a:srgbClr val="FF0000"/>
                  </a:solidFill>
                  <a:latin typeface="SamsungOne-700" panose="020B0803030303020204" pitchFamily="34" charset="0"/>
                  <a:ea typeface="SamsungOne-700" panose="020B0803030303020204" pitchFamily="34" charset="0"/>
                </a:rPr>
                <a:t>”. </a:t>
              </a:r>
            </a:p>
          </p:txBody>
        </p:sp>
      </p:grpSp>
      <p:grpSp>
        <p:nvGrpSpPr>
          <p:cNvPr id="38" name="그룹 37">
            <a:extLst>
              <a:ext uri="{FF2B5EF4-FFF2-40B4-BE49-F238E27FC236}">
                <a16:creationId xmlns:a16="http://schemas.microsoft.com/office/drawing/2014/main" id="{793F0162-D3E9-4BAE-8A36-07629EB46D10}"/>
              </a:ext>
            </a:extLst>
          </p:cNvPr>
          <p:cNvGrpSpPr/>
          <p:nvPr/>
        </p:nvGrpSpPr>
        <p:grpSpPr>
          <a:xfrm>
            <a:off x="712315" y="1880706"/>
            <a:ext cx="8712817" cy="1557955"/>
            <a:chOff x="712163" y="1880706"/>
            <a:chExt cx="7523757" cy="1557955"/>
          </a:xfrm>
        </p:grpSpPr>
        <p:sp>
          <p:nvSpPr>
            <p:cNvPr id="39" name="모서리가 둥근 직사각형 8">
              <a:extLst>
                <a:ext uri="{FF2B5EF4-FFF2-40B4-BE49-F238E27FC236}">
                  <a16:creationId xmlns:a16="http://schemas.microsoft.com/office/drawing/2014/main" id="{2546CC17-8FFF-44AF-876E-448517904ED9}"/>
                </a:ext>
              </a:extLst>
            </p:cNvPr>
            <p:cNvSpPr/>
            <p:nvPr/>
          </p:nvSpPr>
          <p:spPr>
            <a:xfrm>
              <a:off x="781238" y="1889671"/>
              <a:ext cx="7454682" cy="1548990"/>
            </a:xfrm>
            <a:prstGeom prst="roundRect">
              <a:avLst>
                <a:gd name="adj" fmla="val 0"/>
              </a:avLst>
            </a:prstGeom>
            <a:solidFill>
              <a:schemeClr val="bg1"/>
            </a:solidFill>
            <a:ln w="635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sp3d>
                <a:bevelT w="0" h="6350"/>
              </a:sp3d>
            </a:bodyPr>
            <a:lstStyle/>
            <a:p>
              <a:pPr algn="ctr" defTabSz="914126">
                <a:defRPr/>
              </a:pPr>
              <a:r>
                <a:rPr lang="en-US" altLang="ko-KR" sz="1200">
                  <a:solidFill>
                    <a:srgbClr val="FFFFFF"/>
                  </a:solidFill>
                  <a:latin typeface="SamsungOne-700" panose="020B0803030303020204" pitchFamily="34" charset="0"/>
                  <a:ea typeface="SamsungOne-700" panose="020B0803030303020204" pitchFamily="34" charset="0"/>
                  <a:cs typeface="Arial" pitchFamily="34" charset="0"/>
                </a:rPr>
                <a:t> </a:t>
              </a:r>
              <a:endParaRPr lang="ko-KR" altLang="en-US" sz="1200">
                <a:solidFill>
                  <a:srgbClr val="FFFFFF"/>
                </a:solidFill>
                <a:latin typeface="SamsungOne-700" panose="020B0803030303020204" pitchFamily="34" charset="0"/>
                <a:ea typeface="맑은 고딕" panose="020B0503020000020004" pitchFamily="50" charset="-127"/>
                <a:cs typeface="Arial" pitchFamily="34" charset="0"/>
              </a:endParaRPr>
            </a:p>
          </p:txBody>
        </p:sp>
        <p:grpSp>
          <p:nvGrpSpPr>
            <p:cNvPr id="40" name="그룹 84">
              <a:extLst>
                <a:ext uri="{FF2B5EF4-FFF2-40B4-BE49-F238E27FC236}">
                  <a16:creationId xmlns:a16="http://schemas.microsoft.com/office/drawing/2014/main" id="{5AF36CA6-76CE-416B-98F8-E8CC68538C02}"/>
                </a:ext>
              </a:extLst>
            </p:cNvPr>
            <p:cNvGrpSpPr/>
            <p:nvPr/>
          </p:nvGrpSpPr>
          <p:grpSpPr>
            <a:xfrm>
              <a:off x="712163" y="1880706"/>
              <a:ext cx="7453720" cy="389935"/>
              <a:chOff x="469465" y="1674352"/>
              <a:chExt cx="3998340" cy="354750"/>
            </a:xfrm>
          </p:grpSpPr>
          <p:sp>
            <p:nvSpPr>
              <p:cNvPr id="44" name="AutoShape 55">
                <a:extLst>
                  <a:ext uri="{FF2B5EF4-FFF2-40B4-BE49-F238E27FC236}">
                    <a16:creationId xmlns:a16="http://schemas.microsoft.com/office/drawing/2014/main" id="{666DE298-8E63-449A-B1A7-64BFCB39C00C}"/>
                  </a:ext>
                </a:extLst>
              </p:cNvPr>
              <p:cNvSpPr>
                <a:spLocks noChangeArrowheads="1"/>
              </p:cNvSpPr>
              <p:nvPr/>
            </p:nvSpPr>
            <p:spPr bwMode="auto">
              <a:xfrm>
                <a:off x="469465" y="1674352"/>
                <a:ext cx="3998340" cy="354750"/>
              </a:xfrm>
              <a:prstGeom prst="roundRect">
                <a:avLst>
                  <a:gd name="adj" fmla="val 0"/>
                </a:avLst>
              </a:prstGeom>
              <a:solidFill>
                <a:srgbClr val="0033CC"/>
              </a:solidFill>
              <a:ln w="3175">
                <a:noFill/>
                <a:round/>
                <a:headEnd/>
                <a:tailEnd/>
              </a:ln>
            </p:spPr>
            <p:txBody>
              <a:bodyPr wrap="none" anchor="ctr">
                <a:scene3d>
                  <a:camera prst="orthographicFront"/>
                  <a:lightRig rig="threePt" dir="t"/>
                </a:scene3d>
                <a:sp3d>
                  <a:bevelT w="0" h="6350"/>
                </a:sp3d>
              </a:bodyPr>
              <a:lstStyle/>
              <a:p>
                <a:pPr algn="ctr" defTabSz="914126">
                  <a:defRPr/>
                </a:pPr>
                <a:endParaRPr lang="ko-KR" altLang="en-US" sz="1799">
                  <a:solidFill>
                    <a:srgbClr val="000000"/>
                  </a:solidFill>
                  <a:latin typeface="SamsungOne-700" panose="020B0803030303020204" pitchFamily="34" charset="0"/>
                  <a:ea typeface="KoPub돋움체 Bold" panose="02020603020101020101" pitchFamily="18" charset="-127"/>
                </a:endParaRPr>
              </a:p>
            </p:txBody>
          </p:sp>
          <p:sp>
            <p:nvSpPr>
              <p:cNvPr id="45" name="자유형 349">
                <a:extLst>
                  <a:ext uri="{FF2B5EF4-FFF2-40B4-BE49-F238E27FC236}">
                    <a16:creationId xmlns:a16="http://schemas.microsoft.com/office/drawing/2014/main" id="{CE86EEB9-420F-4F48-B4CA-1291F062C7F9}"/>
                  </a:ext>
                </a:extLst>
              </p:cNvPr>
              <p:cNvSpPr/>
              <p:nvPr/>
            </p:nvSpPr>
            <p:spPr>
              <a:xfrm>
                <a:off x="483181" y="1682508"/>
                <a:ext cx="922422" cy="346222"/>
              </a:xfrm>
              <a:custGeom>
                <a:avLst/>
                <a:gdLst>
                  <a:gd name="connsiteX0" fmla="*/ 0 w 922421"/>
                  <a:gd name="connsiteY0" fmla="*/ 409074 h 409074"/>
                  <a:gd name="connsiteX1" fmla="*/ 922421 w 922421"/>
                  <a:gd name="connsiteY1" fmla="*/ 0 h 409074"/>
                  <a:gd name="connsiteX2" fmla="*/ 0 w 922421"/>
                  <a:gd name="connsiteY2" fmla="*/ 0 h 409074"/>
                  <a:gd name="connsiteX3" fmla="*/ 0 w 922421"/>
                  <a:gd name="connsiteY3" fmla="*/ 409074 h 409074"/>
                </a:gdLst>
                <a:ahLst/>
                <a:cxnLst>
                  <a:cxn ang="0">
                    <a:pos x="connsiteX0" y="connsiteY0"/>
                  </a:cxn>
                  <a:cxn ang="0">
                    <a:pos x="connsiteX1" y="connsiteY1"/>
                  </a:cxn>
                  <a:cxn ang="0">
                    <a:pos x="connsiteX2" y="connsiteY2"/>
                  </a:cxn>
                  <a:cxn ang="0">
                    <a:pos x="connsiteX3" y="connsiteY3"/>
                  </a:cxn>
                </a:cxnLst>
                <a:rect l="l" t="t" r="r" b="b"/>
                <a:pathLst>
                  <a:path w="922421" h="409074">
                    <a:moveTo>
                      <a:pt x="0" y="409074"/>
                    </a:moveTo>
                    <a:lnTo>
                      <a:pt x="922421" y="0"/>
                    </a:lnTo>
                    <a:lnTo>
                      <a:pt x="0" y="0"/>
                    </a:lnTo>
                    <a:lnTo>
                      <a:pt x="0" y="409074"/>
                    </a:lnTo>
                    <a:close/>
                  </a:path>
                </a:pathLst>
              </a:custGeom>
              <a:gradFill>
                <a:gsLst>
                  <a:gs pos="100000">
                    <a:schemeClr val="bg1">
                      <a:alpha val="10000"/>
                    </a:schemeClr>
                  </a:gs>
                  <a:gs pos="0">
                    <a:schemeClr val="bg1">
                      <a:alpha val="27000"/>
                    </a:schemeClr>
                  </a:gs>
                </a:gsLst>
                <a:lin ang="9000000" scaled="0"/>
              </a:gradFill>
              <a:ln w="15875" cap="rnd">
                <a:noFill/>
                <a:tailEnd type="none"/>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sp3d>
                  <a:bevelT w="0" h="6350"/>
                </a:sp3d>
              </a:bodyPr>
              <a:lstStyle/>
              <a:p>
                <a:pPr algn="ctr" defTabSz="914126">
                  <a:defRPr/>
                </a:pPr>
                <a:endParaRPr lang="ko-KR" altLang="en-US" sz="1799">
                  <a:solidFill>
                    <a:prstClr val="white"/>
                  </a:solidFill>
                  <a:latin typeface="SamsungOne-700" panose="020B0803030303020204" pitchFamily="34" charset="0"/>
                  <a:ea typeface="KoPub돋움체 Bold" panose="02020603020101020101" pitchFamily="18" charset="-127"/>
                </a:endParaRPr>
              </a:p>
            </p:txBody>
          </p:sp>
        </p:grpSp>
        <p:sp>
          <p:nvSpPr>
            <p:cNvPr id="41" name="제목 114">
              <a:extLst>
                <a:ext uri="{FF2B5EF4-FFF2-40B4-BE49-F238E27FC236}">
                  <a16:creationId xmlns:a16="http://schemas.microsoft.com/office/drawing/2014/main" id="{50419A22-5199-442C-B529-E121C48C16F6}"/>
                </a:ext>
              </a:extLst>
            </p:cNvPr>
            <p:cNvSpPr txBox="1">
              <a:spLocks/>
            </p:cNvSpPr>
            <p:nvPr/>
          </p:nvSpPr>
          <p:spPr>
            <a:xfrm>
              <a:off x="744381" y="1941682"/>
              <a:ext cx="7330184" cy="245185"/>
            </a:xfrm>
            <a:prstGeom prst="rect">
              <a:avLst/>
            </a:prstGeom>
            <a:effectLst>
              <a:outerShdw blurRad="76200" dir="5400000" algn="ctr" rotWithShape="0">
                <a:sysClr val="windowText" lastClr="000000"/>
              </a:outerShdw>
            </a:effectLst>
          </p:spPr>
          <p:txBody>
            <a:bodyPr wrap="none" anchor="ctr" anchorCtr="0">
              <a:scene3d>
                <a:camera prst="orthographicFront"/>
                <a:lightRig rig="threePt" dir="t"/>
              </a:scene3d>
              <a:sp3d>
                <a:bevelT w="0" h="6350"/>
              </a:sp3d>
            </a:bodyPr>
            <a:lstStyle/>
            <a:p>
              <a:pPr lvl="0" algn="ctr" defTabSz="914126">
                <a:defRPr/>
              </a:pPr>
              <a:r>
                <a:rPr lang="en-US" altLang="ko-KR" sz="1400" dirty="0">
                  <a:solidFill>
                    <a:prstClr val="white"/>
                  </a:solidFill>
                  <a:latin typeface="SamsungOne-700" panose="020B0803030303020204" pitchFamily="34" charset="0"/>
                  <a:ea typeface="SamsungOne-700" panose="020B0803030303020204" pitchFamily="34" charset="0"/>
                </a:rPr>
                <a:t>Tập </a:t>
              </a:r>
              <a:r>
                <a:rPr lang="en-US" altLang="ko-KR" sz="1400" dirty="0" err="1">
                  <a:solidFill>
                    <a:prstClr val="white"/>
                  </a:solidFill>
                  <a:latin typeface="SamsungOne-700" panose="020B0803030303020204" pitchFamily="34" charset="0"/>
                  <a:ea typeface="SamsungOne-700" panose="020B0803030303020204" pitchFamily="34" charset="0"/>
                </a:rPr>
                <a:t>trung</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tiền</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tệ</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hóa</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của</a:t>
              </a:r>
              <a:r>
                <a:rPr lang="en-US" altLang="ko-KR" sz="1400" dirty="0">
                  <a:solidFill>
                    <a:prstClr val="white"/>
                  </a:solidFill>
                  <a:latin typeface="SamsungOne-700" panose="020B0803030303020204" pitchFamily="34" charset="0"/>
                  <a:ea typeface="SamsungOne-700" panose="020B0803030303020204" pitchFamily="34" charset="0"/>
                </a:rPr>
                <a:t> công ty</a:t>
              </a:r>
            </a:p>
          </p:txBody>
        </p:sp>
        <p:sp>
          <p:nvSpPr>
            <p:cNvPr id="42" name="Text Box 5">
              <a:extLst>
                <a:ext uri="{FF2B5EF4-FFF2-40B4-BE49-F238E27FC236}">
                  <a16:creationId xmlns:a16="http://schemas.microsoft.com/office/drawing/2014/main" id="{E49764F2-D5E8-47E1-865A-D36F33C3F69F}"/>
                </a:ext>
              </a:extLst>
            </p:cNvPr>
            <p:cNvSpPr txBox="1">
              <a:spLocks noChangeArrowheads="1"/>
            </p:cNvSpPr>
            <p:nvPr/>
          </p:nvSpPr>
          <p:spPr bwMode="auto">
            <a:xfrm>
              <a:off x="781238" y="2469839"/>
              <a:ext cx="73846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sp3d>
                <a:bevelT w="0" h="6350"/>
              </a:sp3d>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355600" lvl="1" indent="-179388">
                <a:spcAft>
                  <a:spcPts val="800"/>
                </a:spcAft>
                <a:buClr>
                  <a:srgbClr val="193EB0"/>
                </a:buClr>
                <a:buFont typeface="Arial" panose="020B0604020202020204" pitchFamily="34" charset="0"/>
                <a:buChar char="•"/>
                <a:defRP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Kỹ thuật theo hướng sản xuất→ Kỹ thuật theo hướng dịch vụ (Loại bỏ các sản phẩm hữu hình và biến các sản phẩm (dịch vụ) vô hình thành các sản phẩm phức hợp hoặc hợp nhất)</a:t>
              </a:r>
            </a:p>
          </p:txBody>
        </p:sp>
        <p:sp>
          <p:nvSpPr>
            <p:cNvPr id="43" name="직사각형 42">
              <a:extLst>
                <a:ext uri="{FF2B5EF4-FFF2-40B4-BE49-F238E27FC236}">
                  <a16:creationId xmlns:a16="http://schemas.microsoft.com/office/drawing/2014/main" id="{127DCFC2-ECE5-4150-ABFB-73AF459A571A}"/>
                </a:ext>
              </a:extLst>
            </p:cNvPr>
            <p:cNvSpPr/>
            <p:nvPr/>
          </p:nvSpPr>
          <p:spPr>
            <a:xfrm>
              <a:off x="1067621" y="2903491"/>
              <a:ext cx="7129240" cy="292388"/>
            </a:xfrm>
            <a:prstGeom prst="rect">
              <a:avLst/>
            </a:prstGeom>
          </p:spPr>
          <p:txBody>
            <a:bodyPr wrap="square">
              <a:spAutoFit/>
              <a:scene3d>
                <a:camera prst="orthographicFront"/>
                <a:lightRig rig="threePt" dir="t"/>
              </a:scene3d>
              <a:sp3d>
                <a:bevelT w="0" h="6350"/>
              </a:sp3d>
            </a:bodyPr>
            <a:lstStyle/>
            <a:p>
              <a:pPr lvl="0" algn="just">
                <a:defRPr/>
              </a:pPr>
              <a:r>
                <a:rPr lang="vi-VN" altLang="ko-KR" sz="1300" dirty="0">
                  <a:solidFill>
                    <a:srgbClr val="0033CC"/>
                  </a:solidFill>
                  <a:latin typeface="SamsungOne-700" panose="020B0803030303020204" pitchFamily="34" charset="0"/>
                  <a:ea typeface="SamsungOne-700" panose="020B0803030303020204" pitchFamily="34" charset="0"/>
                  <a:sym typeface="Wingdings" panose="05000000000000000000" pitchFamily="2" charset="2"/>
                </a:rPr>
                <a:t>→ Hội tụ sản phẩm và dịch vụ bật/tắt như PSS (Hệ thống Dịch vụ Sản phẩm)</a:t>
              </a:r>
            </a:p>
          </p:txBody>
        </p:sp>
      </p:grpSp>
      <p:sp>
        <p:nvSpPr>
          <p:cNvPr id="46" name="직사각형 45">
            <a:extLst>
              <a:ext uri="{FF2B5EF4-FFF2-40B4-BE49-F238E27FC236}">
                <a16:creationId xmlns:a16="http://schemas.microsoft.com/office/drawing/2014/main" id="{DE4A99E4-CCAD-4383-AB1A-5904193D045C}"/>
              </a:ext>
            </a:extLst>
          </p:cNvPr>
          <p:cNvSpPr/>
          <p:nvPr/>
        </p:nvSpPr>
        <p:spPr>
          <a:xfrm>
            <a:off x="711200" y="4167922"/>
            <a:ext cx="8632825" cy="1782102"/>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defRPr/>
            </a:pPr>
            <a:endParaRPr lang="ko-KR" altLang="en-US" sz="1799">
              <a:solidFill>
                <a:prstClr val="white"/>
              </a:solidFill>
              <a:latin typeface="Calibri" panose="020F0502020204030204"/>
              <a:ea typeface="맑은 고딕" panose="020B0503020000020004" pitchFamily="50" charset="-127"/>
            </a:endParaRPr>
          </a:p>
        </p:txBody>
      </p:sp>
      <p:sp>
        <p:nvSpPr>
          <p:cNvPr id="48" name="직사각형 47">
            <a:extLst>
              <a:ext uri="{FF2B5EF4-FFF2-40B4-BE49-F238E27FC236}">
                <a16:creationId xmlns:a16="http://schemas.microsoft.com/office/drawing/2014/main" id="{74441A00-C9B7-4D2E-A290-4848237EFA36}"/>
              </a:ext>
            </a:extLst>
          </p:cNvPr>
          <p:cNvSpPr/>
          <p:nvPr/>
        </p:nvSpPr>
        <p:spPr>
          <a:xfrm>
            <a:off x="6242728" y="4454626"/>
            <a:ext cx="2748412" cy="830731"/>
          </a:xfrm>
          <a:prstGeom prst="rect">
            <a:avLst/>
          </a:prstGeom>
          <a:solidFill>
            <a:srgbClr val="0033CC"/>
          </a:solidFill>
          <a:ln w="3175">
            <a:noFill/>
            <a:round/>
            <a:headEnd/>
            <a:tailEnd/>
          </a:ln>
        </p:spPr>
        <p:txBody>
          <a:bodyPr wrap="none" anchor="ctr">
            <a:scene3d>
              <a:camera prst="orthographicFront"/>
              <a:lightRig rig="threePt" dir="t"/>
            </a:scene3d>
            <a:sp3d>
              <a:bevelT w="0" h="6350"/>
            </a:sp3d>
          </a:bodyPr>
          <a:lstStyle/>
          <a:p>
            <a:pPr algn="ctr" defTabSz="914126">
              <a:defRPr/>
            </a:pPr>
            <a:r>
              <a:rPr lang="en-US" altLang="ko-KR" sz="1400" dirty="0" err="1">
                <a:solidFill>
                  <a:prstClr val="white"/>
                </a:solidFill>
                <a:latin typeface="SamsungOne-700" panose="020B0803030303020204" pitchFamily="34" charset="0"/>
                <a:ea typeface="SamsungOne-700" panose="020B0803030303020204" pitchFamily="34" charset="0"/>
              </a:rPr>
              <a:t>Bản</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thân</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sản</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phẩm</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trở</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thành</a:t>
            </a:r>
            <a:r>
              <a:rPr lang="en-US" altLang="ko-KR" sz="1400" dirty="0">
                <a:solidFill>
                  <a:prstClr val="white"/>
                </a:solidFill>
                <a:latin typeface="SamsungOne-700" panose="020B0803030303020204" pitchFamily="34" charset="0"/>
                <a:ea typeface="SamsungOne-700" panose="020B0803030303020204" pitchFamily="34" charset="0"/>
              </a:rPr>
              <a:t> </a:t>
            </a:r>
          </a:p>
          <a:p>
            <a:pPr algn="ctr" defTabSz="914126">
              <a:defRPr/>
            </a:pPr>
            <a:r>
              <a:rPr lang="en-US" altLang="ko-KR" sz="1400" dirty="0">
                <a:solidFill>
                  <a:prstClr val="white"/>
                </a:solidFill>
                <a:latin typeface="SamsungOne-700" panose="020B0803030303020204" pitchFamily="34" charset="0"/>
                <a:ea typeface="SamsungOne-700" panose="020B0803030303020204" pitchFamily="34" charset="0"/>
              </a:rPr>
              <a:t>một </a:t>
            </a:r>
            <a:r>
              <a:rPr lang="en-US" altLang="ko-KR" sz="1400" dirty="0" err="1">
                <a:solidFill>
                  <a:prstClr val="white"/>
                </a:solidFill>
                <a:latin typeface="SamsungOne-700" panose="020B0803030303020204" pitchFamily="34" charset="0"/>
                <a:ea typeface="SamsungOne-700" panose="020B0803030303020204" pitchFamily="34" charset="0"/>
              </a:rPr>
              <a:t>cửa</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sổ</a:t>
            </a:r>
            <a:r>
              <a:rPr lang="en-US" altLang="ko-KR" sz="1400" dirty="0">
                <a:solidFill>
                  <a:prstClr val="white"/>
                </a:solidFill>
                <a:latin typeface="SamsungOne-700" panose="020B0803030303020204" pitchFamily="34" charset="0"/>
                <a:ea typeface="SamsungOne-700" panose="020B0803030303020204" pitchFamily="34" charset="0"/>
              </a:rPr>
              <a:t> để </a:t>
            </a:r>
            <a:r>
              <a:rPr lang="en-US" altLang="ko-KR" sz="1400" dirty="0" err="1">
                <a:solidFill>
                  <a:prstClr val="white"/>
                </a:solidFill>
                <a:latin typeface="SamsungOne-700" panose="020B0803030303020204" pitchFamily="34" charset="0"/>
                <a:ea typeface="SamsungOne-700" panose="020B0803030303020204" pitchFamily="34" charset="0"/>
              </a:rPr>
              <a:t>kết</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nối</a:t>
            </a:r>
            <a:r>
              <a:rPr lang="en-US" altLang="ko-KR" sz="1400" dirty="0">
                <a:solidFill>
                  <a:prstClr val="white"/>
                </a:solidFill>
                <a:latin typeface="SamsungOne-700" panose="020B0803030303020204" pitchFamily="34" charset="0"/>
                <a:ea typeface="SamsungOne-700" panose="020B0803030303020204" pitchFamily="34" charset="0"/>
              </a:rPr>
              <a:t> với </a:t>
            </a:r>
            <a:r>
              <a:rPr lang="en-US" altLang="ko-KR" sz="1400" dirty="0" err="1">
                <a:solidFill>
                  <a:prstClr val="white"/>
                </a:solidFill>
                <a:latin typeface="SamsungOne-700" panose="020B0803030303020204" pitchFamily="34" charset="0"/>
                <a:ea typeface="SamsungOne-700" panose="020B0803030303020204" pitchFamily="34" charset="0"/>
              </a:rPr>
              <a:t>khách</a:t>
            </a:r>
            <a:r>
              <a:rPr lang="en-US" altLang="ko-KR" sz="1400" dirty="0">
                <a:solidFill>
                  <a:prstClr val="white"/>
                </a:solidFill>
                <a:latin typeface="SamsungOne-700" panose="020B0803030303020204" pitchFamily="34" charset="0"/>
                <a:ea typeface="SamsungOne-700" panose="020B0803030303020204" pitchFamily="34" charset="0"/>
              </a:rPr>
              <a:t> </a:t>
            </a:r>
          </a:p>
          <a:p>
            <a:pPr algn="ctr" defTabSz="914126">
              <a:defRPr/>
            </a:pPr>
            <a:r>
              <a:rPr lang="en-US" altLang="ko-KR" sz="1400" dirty="0" err="1">
                <a:solidFill>
                  <a:prstClr val="white"/>
                </a:solidFill>
                <a:latin typeface="SamsungOne-700" panose="020B0803030303020204" pitchFamily="34" charset="0"/>
                <a:ea typeface="SamsungOne-700" panose="020B0803030303020204" pitchFamily="34" charset="0"/>
              </a:rPr>
              <a:t>hàng</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thông</a:t>
            </a:r>
            <a:r>
              <a:rPr lang="en-US" altLang="ko-KR" sz="1400" dirty="0">
                <a:solidFill>
                  <a:prstClr val="white"/>
                </a:solidFill>
                <a:latin typeface="SamsungOne-700" panose="020B0803030303020204" pitchFamily="34" charset="0"/>
                <a:ea typeface="SamsungOne-700" panose="020B0803030303020204" pitchFamily="34" charset="0"/>
              </a:rPr>
              <a:t> qua IoT</a:t>
            </a:r>
          </a:p>
        </p:txBody>
      </p:sp>
      <p:sp>
        <p:nvSpPr>
          <p:cNvPr id="49" name="화살표: 오른쪽 46">
            <a:extLst>
              <a:ext uri="{FF2B5EF4-FFF2-40B4-BE49-F238E27FC236}">
                <a16:creationId xmlns:a16="http://schemas.microsoft.com/office/drawing/2014/main" id="{85907739-AE0F-4F0F-B517-7C194C6E43C1}"/>
              </a:ext>
            </a:extLst>
          </p:cNvPr>
          <p:cNvSpPr/>
          <p:nvPr/>
        </p:nvSpPr>
        <p:spPr>
          <a:xfrm>
            <a:off x="5824220" y="4661478"/>
            <a:ext cx="399458" cy="422270"/>
          </a:xfrm>
          <a:prstGeom prst="rightArrow">
            <a:avLst>
              <a:gd name="adj1" fmla="val 63534"/>
              <a:gd name="adj2"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endParaRPr lang="ko-KR" altLang="en-US" sz="1600">
              <a:solidFill>
                <a:prstClr val="white"/>
              </a:solidFill>
              <a:latin typeface="Calibri" panose="020F0502020204030204"/>
              <a:ea typeface="맑은 고딕" panose="020B0503020000020004" pitchFamily="50" charset="-127"/>
            </a:endParaRPr>
          </a:p>
        </p:txBody>
      </p:sp>
      <p:sp>
        <p:nvSpPr>
          <p:cNvPr id="50" name="직사각형 49">
            <a:extLst>
              <a:ext uri="{FF2B5EF4-FFF2-40B4-BE49-F238E27FC236}">
                <a16:creationId xmlns:a16="http://schemas.microsoft.com/office/drawing/2014/main" id="{371F27C6-08F2-4A51-915F-64529C2E8406}"/>
              </a:ext>
            </a:extLst>
          </p:cNvPr>
          <p:cNvSpPr/>
          <p:nvPr/>
        </p:nvSpPr>
        <p:spPr>
          <a:xfrm>
            <a:off x="1269729" y="5439619"/>
            <a:ext cx="7363365" cy="461665"/>
          </a:xfrm>
          <a:prstGeom prst="rect">
            <a:avLst/>
          </a:prstGeom>
        </p:spPr>
        <p:txBody>
          <a:bodyPr wrap="square">
            <a:spAutoFit/>
            <a:scene3d>
              <a:camera prst="orthographicFront"/>
              <a:lightRig rig="threePt" dir="t"/>
            </a:scene3d>
            <a:sp3d>
              <a:bevelT w="0" h="6350"/>
            </a:sp3d>
          </a:bodyPr>
          <a:lstStyle/>
          <a:p>
            <a:pPr marL="176212" lvl="1" algn="ctr">
              <a:spcAft>
                <a:spcPts val="800"/>
              </a:spcAft>
              <a:buClr>
                <a:srgbClr val="193EB0"/>
              </a:buClr>
              <a:defRPr/>
            </a:pPr>
            <a:r>
              <a:rPr lang="vi-VN" altLang="ko-KR" sz="1200" dirty="0">
                <a:solidFill>
                  <a:schemeClr val="tx1">
                    <a:lumMod val="85000"/>
                    <a:lumOff val="15000"/>
                  </a:schemeClr>
                </a:solidFill>
                <a:latin typeface="SamsungOne-700" panose="020B0803030303020204" pitchFamily="34" charset="0"/>
                <a:ea typeface="SamsungOne-700" panose="020B0803030303020204" pitchFamily="34" charset="0"/>
              </a:rPr>
              <a:t>Nhà sản xuất trực tiếp thu thập phản hồi của người tiêu dùng thông qua sản phẩm và sau đó cải tiến</a:t>
            </a:r>
            <a:r>
              <a:rPr lang="en-US" altLang="ko-KR" sz="1200" dirty="0">
                <a:solidFill>
                  <a:schemeClr val="tx1">
                    <a:lumMod val="85000"/>
                    <a:lumOff val="15000"/>
                  </a:schemeClr>
                </a:solidFill>
                <a:latin typeface="SamsungOne-700" panose="020B0803030303020204" pitchFamily="34" charset="0"/>
                <a:ea typeface="SamsungOne-700" panose="020B0803030303020204" pitchFamily="34" charset="0"/>
              </a:rPr>
              <a:t> </a:t>
            </a:r>
            <a:r>
              <a:rPr lang="vi-VN" altLang="ko-KR" sz="1200" dirty="0">
                <a:solidFill>
                  <a:schemeClr val="tx1">
                    <a:lumMod val="85000"/>
                    <a:lumOff val="15000"/>
                  </a:schemeClr>
                </a:solidFill>
                <a:latin typeface="SamsungOne-700" panose="020B0803030303020204" pitchFamily="34" charset="0"/>
                <a:ea typeface="SamsungOne-700" panose="020B0803030303020204" pitchFamily="34" charset="0"/>
              </a:rPr>
              <a:t>dịch vụ bằng cách phân tích.</a:t>
            </a:r>
          </a:p>
        </p:txBody>
      </p:sp>
      <p:sp>
        <p:nvSpPr>
          <p:cNvPr id="47" name="직사각형 46">
            <a:extLst>
              <a:ext uri="{FF2B5EF4-FFF2-40B4-BE49-F238E27FC236}">
                <a16:creationId xmlns:a16="http://schemas.microsoft.com/office/drawing/2014/main" id="{BA3B780F-7A7C-4CE3-9629-4EFB66C609CA}"/>
              </a:ext>
            </a:extLst>
          </p:cNvPr>
          <p:cNvSpPr/>
          <p:nvPr/>
        </p:nvSpPr>
        <p:spPr>
          <a:xfrm>
            <a:off x="1026046" y="4450611"/>
            <a:ext cx="4798174" cy="830731"/>
          </a:xfrm>
          <a:prstGeom prst="rect">
            <a:avLst/>
          </a:prstGeom>
          <a:solidFill>
            <a:schemeClr val="bg1"/>
          </a:solidFill>
          <a:ln w="3175">
            <a:solidFill>
              <a:srgbClr val="0033CC"/>
            </a:solidFill>
            <a:round/>
            <a:headEnd/>
            <a:tailEnd/>
          </a:ln>
        </p:spPr>
        <p:txBody>
          <a:bodyPr wrap="none" anchor="ctr">
            <a:scene3d>
              <a:camera prst="orthographicFront"/>
              <a:lightRig rig="threePt" dir="t"/>
            </a:scene3d>
            <a:sp3d>
              <a:bevelT w="0" h="6350"/>
            </a:sp3d>
          </a:bodyPr>
          <a:lstStyle/>
          <a:p>
            <a:pPr algn="ctr" defTabSz="914126"/>
            <a:r>
              <a:rPr lang="en-US" altLang="ko-KR" sz="1400" dirty="0" err="1">
                <a:solidFill>
                  <a:srgbClr val="0033CC"/>
                </a:solidFill>
                <a:latin typeface="SamsungOne-700" panose="020B0803030303020204" pitchFamily="34" charset="0"/>
                <a:ea typeface="SamsungOne-700" panose="020B0803030303020204" pitchFamily="34" charset="0"/>
              </a:rPr>
              <a:t>Các</a:t>
            </a:r>
            <a:r>
              <a:rPr lang="en-US" altLang="ko-KR" sz="1400" dirty="0">
                <a:solidFill>
                  <a:srgbClr val="0033CC"/>
                </a:solidFill>
                <a:latin typeface="SamsungOne-700" panose="020B0803030303020204" pitchFamily="34" charset="0"/>
                <a:ea typeface="SamsungOne-700" panose="020B0803030303020204" pitchFamily="34" charset="0"/>
              </a:rPr>
              <a:t> </a:t>
            </a:r>
            <a:r>
              <a:rPr lang="en-US" altLang="ko-KR" sz="1400" dirty="0" err="1">
                <a:solidFill>
                  <a:srgbClr val="0033CC"/>
                </a:solidFill>
                <a:latin typeface="SamsungOne-700" panose="020B0803030303020204" pitchFamily="34" charset="0"/>
                <a:ea typeface="SamsungOne-700" panose="020B0803030303020204" pitchFamily="34" charset="0"/>
              </a:rPr>
              <a:t>sản</a:t>
            </a:r>
            <a:r>
              <a:rPr lang="en-US" altLang="ko-KR" sz="1400" dirty="0">
                <a:solidFill>
                  <a:srgbClr val="0033CC"/>
                </a:solidFill>
                <a:latin typeface="SamsungOne-700" panose="020B0803030303020204" pitchFamily="34" charset="0"/>
                <a:ea typeface="SamsungOne-700" panose="020B0803030303020204" pitchFamily="34" charset="0"/>
              </a:rPr>
              <a:t> </a:t>
            </a:r>
            <a:r>
              <a:rPr lang="en-US" altLang="ko-KR" sz="1400" dirty="0" err="1">
                <a:solidFill>
                  <a:srgbClr val="0033CC"/>
                </a:solidFill>
                <a:latin typeface="SamsungOne-700" panose="020B0803030303020204" pitchFamily="34" charset="0"/>
                <a:ea typeface="SamsungOne-700" panose="020B0803030303020204" pitchFamily="34" charset="0"/>
              </a:rPr>
              <a:t>phẩm</a:t>
            </a:r>
            <a:r>
              <a:rPr lang="en-US" altLang="ko-KR" sz="1400" dirty="0">
                <a:solidFill>
                  <a:srgbClr val="0033CC"/>
                </a:solidFill>
                <a:latin typeface="SamsungOne-700" panose="020B0803030303020204" pitchFamily="34" charset="0"/>
                <a:ea typeface="SamsungOne-700" panose="020B0803030303020204" pitchFamily="34" charset="0"/>
              </a:rPr>
              <a:t> </a:t>
            </a:r>
            <a:r>
              <a:rPr lang="en-US" altLang="ko-KR" sz="1400" dirty="0" err="1">
                <a:solidFill>
                  <a:srgbClr val="0033CC"/>
                </a:solidFill>
                <a:latin typeface="SamsungOne-700" panose="020B0803030303020204" pitchFamily="34" charset="0"/>
                <a:ea typeface="SamsungOne-700" panose="020B0803030303020204" pitchFamily="34" charset="0"/>
              </a:rPr>
              <a:t>trong</a:t>
            </a:r>
            <a:r>
              <a:rPr lang="en-US" altLang="ko-KR" sz="1400" dirty="0">
                <a:solidFill>
                  <a:srgbClr val="0033CC"/>
                </a:solidFill>
                <a:latin typeface="SamsungOne-700" panose="020B0803030303020204" pitchFamily="34" charset="0"/>
                <a:ea typeface="SamsungOne-700" panose="020B0803030303020204" pitchFamily="34" charset="0"/>
              </a:rPr>
              <a:t> </a:t>
            </a:r>
            <a:r>
              <a:rPr lang="en-US" altLang="ko-KR" sz="1400" dirty="0" err="1">
                <a:solidFill>
                  <a:srgbClr val="0033CC"/>
                </a:solidFill>
                <a:latin typeface="SamsungOne-700" panose="020B0803030303020204" pitchFamily="34" charset="0"/>
                <a:ea typeface="SamsungOne-700" panose="020B0803030303020204" pitchFamily="34" charset="0"/>
              </a:rPr>
              <a:t>kỷ</a:t>
            </a:r>
            <a:r>
              <a:rPr lang="en-US" altLang="ko-KR" sz="1400" dirty="0">
                <a:solidFill>
                  <a:srgbClr val="0033CC"/>
                </a:solidFill>
                <a:latin typeface="SamsungOne-700" panose="020B0803030303020204" pitchFamily="34" charset="0"/>
                <a:ea typeface="SamsungOne-700" panose="020B0803030303020204" pitchFamily="34" charset="0"/>
              </a:rPr>
              <a:t> </a:t>
            </a:r>
            <a:r>
              <a:rPr lang="en-US" altLang="ko-KR" sz="1400" dirty="0" err="1">
                <a:solidFill>
                  <a:srgbClr val="0033CC"/>
                </a:solidFill>
                <a:latin typeface="SamsungOne-700" panose="020B0803030303020204" pitchFamily="34" charset="0"/>
                <a:ea typeface="SamsungOne-700" panose="020B0803030303020204" pitchFamily="34" charset="0"/>
              </a:rPr>
              <a:t>nguyên</a:t>
            </a:r>
            <a:r>
              <a:rPr lang="en-US" altLang="ko-KR" sz="1400" dirty="0">
                <a:solidFill>
                  <a:srgbClr val="0033CC"/>
                </a:solidFill>
                <a:latin typeface="SamsungOne-700" panose="020B0803030303020204" pitchFamily="34" charset="0"/>
                <a:ea typeface="SamsungOne-700" panose="020B0803030303020204" pitchFamily="34" charset="0"/>
              </a:rPr>
              <a:t> IoT </a:t>
            </a:r>
            <a:r>
              <a:rPr lang="en-US" altLang="ko-KR" sz="1400" dirty="0" err="1">
                <a:solidFill>
                  <a:srgbClr val="0033CC"/>
                </a:solidFill>
                <a:latin typeface="SamsungOne-700" panose="020B0803030303020204" pitchFamily="34" charset="0"/>
                <a:ea typeface="SamsungOne-700" panose="020B0803030303020204" pitchFamily="34" charset="0"/>
              </a:rPr>
              <a:t>tạo</a:t>
            </a:r>
            <a:r>
              <a:rPr lang="en-US" altLang="ko-KR" sz="1400" dirty="0">
                <a:solidFill>
                  <a:srgbClr val="0033CC"/>
                </a:solidFill>
                <a:latin typeface="SamsungOne-700" panose="020B0803030303020204" pitchFamily="34" charset="0"/>
                <a:ea typeface="SamsungOne-700" panose="020B0803030303020204" pitchFamily="34" charset="0"/>
              </a:rPr>
              <a:t> </a:t>
            </a:r>
            <a:r>
              <a:rPr lang="en-US" altLang="ko-KR" sz="1400" dirty="0" err="1">
                <a:solidFill>
                  <a:srgbClr val="0033CC"/>
                </a:solidFill>
                <a:latin typeface="SamsungOne-700" panose="020B0803030303020204" pitchFamily="34" charset="0"/>
                <a:ea typeface="SamsungOne-700" panose="020B0803030303020204" pitchFamily="34" charset="0"/>
              </a:rPr>
              <a:t>ra</a:t>
            </a:r>
            <a:r>
              <a:rPr lang="en-US" altLang="ko-KR" sz="1400" dirty="0">
                <a:solidFill>
                  <a:srgbClr val="0033CC"/>
                </a:solidFill>
                <a:latin typeface="SamsungOne-700" panose="020B0803030303020204" pitchFamily="34" charset="0"/>
                <a:ea typeface="SamsungOne-700" panose="020B0803030303020204" pitchFamily="34" charset="0"/>
              </a:rPr>
              <a:t> </a:t>
            </a:r>
            <a:r>
              <a:rPr lang="en-US" altLang="ko-KR" sz="1400" dirty="0" err="1">
                <a:solidFill>
                  <a:srgbClr val="0033CC"/>
                </a:solidFill>
                <a:latin typeface="SamsungOne-700" panose="020B0803030303020204" pitchFamily="34" charset="0"/>
                <a:ea typeface="SamsungOne-700" panose="020B0803030303020204" pitchFamily="34" charset="0"/>
              </a:rPr>
              <a:t>giá</a:t>
            </a:r>
            <a:r>
              <a:rPr lang="en-US" altLang="ko-KR" sz="1400" dirty="0">
                <a:solidFill>
                  <a:srgbClr val="0033CC"/>
                </a:solidFill>
                <a:latin typeface="SamsungOne-700" panose="020B0803030303020204" pitchFamily="34" charset="0"/>
                <a:ea typeface="SamsungOne-700" panose="020B0803030303020204" pitchFamily="34" charset="0"/>
              </a:rPr>
              <a:t> </a:t>
            </a:r>
            <a:r>
              <a:rPr lang="en-US" altLang="ko-KR" sz="1400" dirty="0" err="1">
                <a:solidFill>
                  <a:srgbClr val="0033CC"/>
                </a:solidFill>
                <a:latin typeface="SamsungOne-700" panose="020B0803030303020204" pitchFamily="34" charset="0"/>
                <a:ea typeface="SamsungOne-700" panose="020B0803030303020204" pitchFamily="34" charset="0"/>
              </a:rPr>
              <a:t>trị</a:t>
            </a:r>
            <a:r>
              <a:rPr lang="en-US" altLang="ko-KR" sz="1400" dirty="0">
                <a:solidFill>
                  <a:srgbClr val="0033CC"/>
                </a:solidFill>
                <a:latin typeface="SamsungOne-700" panose="020B0803030303020204" pitchFamily="34" charset="0"/>
                <a:ea typeface="SamsungOne-700" panose="020B0803030303020204" pitchFamily="34" charset="0"/>
              </a:rPr>
              <a:t> </a:t>
            </a:r>
            <a:r>
              <a:rPr lang="en-US" altLang="ko-KR" sz="1400" dirty="0" err="1">
                <a:solidFill>
                  <a:srgbClr val="0033CC"/>
                </a:solidFill>
                <a:latin typeface="SamsungOne-700" panose="020B0803030303020204" pitchFamily="34" charset="0"/>
                <a:ea typeface="SamsungOne-700" panose="020B0803030303020204" pitchFamily="34" charset="0"/>
              </a:rPr>
              <a:t>mới</a:t>
            </a:r>
            <a:r>
              <a:rPr lang="en-US" altLang="ko-KR" sz="1400" dirty="0">
                <a:solidFill>
                  <a:srgbClr val="0033CC"/>
                </a:solidFill>
                <a:latin typeface="SamsungOne-700" panose="020B0803030303020204" pitchFamily="34" charset="0"/>
                <a:ea typeface="SamsungOne-700" panose="020B0803030303020204" pitchFamily="34" charset="0"/>
              </a:rPr>
              <a:t> </a:t>
            </a:r>
            <a:r>
              <a:rPr lang="en-US" altLang="ko-KR" sz="1400" dirty="0" err="1">
                <a:solidFill>
                  <a:srgbClr val="0033CC"/>
                </a:solidFill>
                <a:latin typeface="SamsungOne-700" panose="020B0803030303020204" pitchFamily="34" charset="0"/>
                <a:ea typeface="SamsungOne-700" panose="020B0803030303020204" pitchFamily="34" charset="0"/>
              </a:rPr>
              <a:t>nhờ</a:t>
            </a:r>
            <a:r>
              <a:rPr lang="en-US" altLang="ko-KR" sz="1400" dirty="0">
                <a:solidFill>
                  <a:srgbClr val="0033CC"/>
                </a:solidFill>
                <a:latin typeface="SamsungOne-700" panose="020B0803030303020204" pitchFamily="34" charset="0"/>
                <a:ea typeface="SamsungOne-700" panose="020B0803030303020204" pitchFamily="34" charset="0"/>
              </a:rPr>
              <a:t> </a:t>
            </a:r>
            <a:r>
              <a:rPr lang="en-US" altLang="ko-KR" sz="1400" dirty="0" err="1">
                <a:solidFill>
                  <a:srgbClr val="0033CC"/>
                </a:solidFill>
                <a:latin typeface="SamsungOne-700" panose="020B0803030303020204" pitchFamily="34" charset="0"/>
                <a:ea typeface="SamsungOne-700" panose="020B0803030303020204" pitchFamily="34" charset="0"/>
              </a:rPr>
              <a:t>có</a:t>
            </a:r>
            <a:r>
              <a:rPr lang="en-US" altLang="ko-KR" sz="1400" dirty="0">
                <a:solidFill>
                  <a:srgbClr val="0033CC"/>
                </a:solidFill>
                <a:latin typeface="SamsungOne-700" panose="020B0803030303020204" pitchFamily="34" charset="0"/>
                <a:ea typeface="SamsungOne-700" panose="020B0803030303020204" pitchFamily="34" charset="0"/>
              </a:rPr>
              <a:t> </a:t>
            </a:r>
          </a:p>
          <a:p>
            <a:pPr algn="ctr" defTabSz="914126"/>
            <a:r>
              <a:rPr lang="en-US" altLang="ko-KR" sz="1400" dirty="0" err="1">
                <a:solidFill>
                  <a:srgbClr val="0033CC"/>
                </a:solidFill>
                <a:latin typeface="SamsungOne-700" panose="020B0803030303020204" pitchFamily="34" charset="0"/>
                <a:ea typeface="SamsungOne-700" panose="020B0803030303020204" pitchFamily="34" charset="0"/>
              </a:rPr>
              <a:t>khả</a:t>
            </a:r>
            <a:r>
              <a:rPr lang="en-US" altLang="ko-KR" sz="1400" dirty="0">
                <a:solidFill>
                  <a:srgbClr val="0033CC"/>
                </a:solidFill>
                <a:latin typeface="SamsungOne-700" panose="020B0803030303020204" pitchFamily="34" charset="0"/>
                <a:ea typeface="SamsungOne-700" panose="020B0803030303020204" pitchFamily="34" charset="0"/>
              </a:rPr>
              <a:t> </a:t>
            </a:r>
            <a:r>
              <a:rPr lang="en-US" altLang="ko-KR" sz="1400" dirty="0" err="1">
                <a:solidFill>
                  <a:srgbClr val="0033CC"/>
                </a:solidFill>
                <a:latin typeface="SamsungOne-700" panose="020B0803030303020204" pitchFamily="34" charset="0"/>
                <a:ea typeface="SamsungOne-700" panose="020B0803030303020204" pitchFamily="34" charset="0"/>
              </a:rPr>
              <a:t>năng</a:t>
            </a:r>
            <a:r>
              <a:rPr lang="en-US" altLang="ko-KR" sz="1400" dirty="0">
                <a:solidFill>
                  <a:srgbClr val="0033CC"/>
                </a:solidFill>
                <a:latin typeface="SamsungOne-700" panose="020B0803030303020204" pitchFamily="34" charset="0"/>
                <a:ea typeface="SamsungOne-700" panose="020B0803030303020204" pitchFamily="34" charset="0"/>
              </a:rPr>
              <a:t> </a:t>
            </a:r>
            <a:r>
              <a:rPr lang="en-US" altLang="ko-KR" sz="1400" dirty="0" err="1">
                <a:solidFill>
                  <a:srgbClr val="0033CC"/>
                </a:solidFill>
                <a:latin typeface="SamsungOne-700" panose="020B0803030303020204" pitchFamily="34" charset="0"/>
                <a:ea typeface="SamsungOne-700" panose="020B0803030303020204" pitchFamily="34" charset="0"/>
              </a:rPr>
              <a:t>kết</a:t>
            </a:r>
            <a:r>
              <a:rPr lang="en-US" altLang="ko-KR" sz="1400" dirty="0">
                <a:solidFill>
                  <a:srgbClr val="0033CC"/>
                </a:solidFill>
                <a:latin typeface="SamsungOne-700" panose="020B0803030303020204" pitchFamily="34" charset="0"/>
                <a:ea typeface="SamsungOne-700" panose="020B0803030303020204" pitchFamily="34" charset="0"/>
              </a:rPr>
              <a:t> </a:t>
            </a:r>
            <a:r>
              <a:rPr lang="en-US" altLang="ko-KR" sz="1400" dirty="0" err="1">
                <a:solidFill>
                  <a:srgbClr val="0033CC"/>
                </a:solidFill>
                <a:latin typeface="SamsungOne-700" panose="020B0803030303020204" pitchFamily="34" charset="0"/>
                <a:ea typeface="SamsungOne-700" panose="020B0803030303020204" pitchFamily="34" charset="0"/>
              </a:rPr>
              <a:t>nối</a:t>
            </a:r>
            <a:r>
              <a:rPr lang="en-US" altLang="ko-KR" sz="1400" dirty="0">
                <a:solidFill>
                  <a:srgbClr val="0033CC"/>
                </a:solidFill>
                <a:latin typeface="SamsungOne-700" panose="020B0803030303020204" pitchFamily="34" charset="0"/>
                <a:ea typeface="SamsungOne-700" panose="020B0803030303020204" pitchFamily="34" charset="0"/>
              </a:rPr>
              <a:t>, </a:t>
            </a:r>
            <a:r>
              <a:rPr lang="en-US" altLang="ko-KR" sz="1400" dirty="0" err="1">
                <a:solidFill>
                  <a:srgbClr val="0033CC"/>
                </a:solidFill>
                <a:latin typeface="SamsungOne-700" panose="020B0803030303020204" pitchFamily="34" charset="0"/>
                <a:ea typeface="SamsungOne-700" panose="020B0803030303020204" pitchFamily="34" charset="0"/>
              </a:rPr>
              <a:t>làm</a:t>
            </a:r>
            <a:r>
              <a:rPr lang="en-US" altLang="ko-KR" sz="1400" dirty="0">
                <a:solidFill>
                  <a:srgbClr val="0033CC"/>
                </a:solidFill>
                <a:latin typeface="SamsungOne-700" panose="020B0803030303020204" pitchFamily="34" charset="0"/>
                <a:ea typeface="SamsungOne-700" panose="020B0803030303020204" pitchFamily="34" charset="0"/>
              </a:rPr>
              <a:t> </a:t>
            </a:r>
            <a:r>
              <a:rPr lang="en-US" altLang="ko-KR" sz="1400" dirty="0" err="1">
                <a:solidFill>
                  <a:srgbClr val="0033CC"/>
                </a:solidFill>
                <a:latin typeface="SamsungOne-700" panose="020B0803030303020204" pitchFamily="34" charset="0"/>
                <a:ea typeface="SamsungOne-700" panose="020B0803030303020204" pitchFamily="34" charset="0"/>
              </a:rPr>
              <a:t>thay</a:t>
            </a:r>
            <a:r>
              <a:rPr lang="en-US" altLang="ko-KR" sz="1400" dirty="0">
                <a:solidFill>
                  <a:srgbClr val="0033CC"/>
                </a:solidFill>
                <a:latin typeface="SamsungOne-700" panose="020B0803030303020204" pitchFamily="34" charset="0"/>
                <a:ea typeface="SamsungOne-700" panose="020B0803030303020204" pitchFamily="34" charset="0"/>
              </a:rPr>
              <a:t> đổi </a:t>
            </a:r>
          </a:p>
          <a:p>
            <a:pPr algn="ctr" defTabSz="914126"/>
            <a:r>
              <a:rPr lang="en-US" altLang="ko-KR" sz="1400" dirty="0" err="1">
                <a:solidFill>
                  <a:srgbClr val="0033CC"/>
                </a:solidFill>
                <a:latin typeface="SamsungOne-700" panose="020B0803030303020204" pitchFamily="34" charset="0"/>
                <a:ea typeface="SamsungOne-700" panose="020B0803030303020204" pitchFamily="34" charset="0"/>
              </a:rPr>
              <a:t>các</a:t>
            </a:r>
            <a:r>
              <a:rPr lang="en-US" altLang="ko-KR" sz="1400" dirty="0">
                <a:solidFill>
                  <a:srgbClr val="0033CC"/>
                </a:solidFill>
                <a:latin typeface="SamsungOne-700" panose="020B0803030303020204" pitchFamily="34" charset="0"/>
                <a:ea typeface="SamsungOne-700" panose="020B0803030303020204" pitchFamily="34" charset="0"/>
              </a:rPr>
              <a:t> </a:t>
            </a:r>
            <a:r>
              <a:rPr lang="en-US" altLang="ko-KR" sz="1400" dirty="0" err="1">
                <a:solidFill>
                  <a:srgbClr val="0033CC"/>
                </a:solidFill>
                <a:latin typeface="SamsungOne-700" panose="020B0803030303020204" pitchFamily="34" charset="0"/>
                <a:ea typeface="SamsungOne-700" panose="020B0803030303020204" pitchFamily="34" charset="0"/>
              </a:rPr>
              <a:t>quy</a:t>
            </a:r>
            <a:r>
              <a:rPr lang="en-US" altLang="ko-KR" sz="1400" dirty="0">
                <a:solidFill>
                  <a:srgbClr val="0033CC"/>
                </a:solidFill>
                <a:latin typeface="SamsungOne-700" panose="020B0803030303020204" pitchFamily="34" charset="0"/>
                <a:ea typeface="SamsungOne-700" panose="020B0803030303020204" pitchFamily="34" charset="0"/>
              </a:rPr>
              <a:t> </a:t>
            </a:r>
            <a:r>
              <a:rPr lang="en-US" altLang="ko-KR" sz="1400" dirty="0" err="1">
                <a:solidFill>
                  <a:srgbClr val="0033CC"/>
                </a:solidFill>
                <a:latin typeface="SamsungOne-700" panose="020B0803030303020204" pitchFamily="34" charset="0"/>
                <a:ea typeface="SamsungOne-700" panose="020B0803030303020204" pitchFamily="34" charset="0"/>
              </a:rPr>
              <a:t>trình</a:t>
            </a:r>
            <a:r>
              <a:rPr lang="en-US" altLang="ko-KR" sz="1400" dirty="0">
                <a:solidFill>
                  <a:srgbClr val="0033CC"/>
                </a:solidFill>
                <a:latin typeface="SamsungOne-700" panose="020B0803030303020204" pitchFamily="34" charset="0"/>
                <a:ea typeface="SamsungOne-700" panose="020B0803030303020204" pitchFamily="34" charset="0"/>
              </a:rPr>
              <a:t> </a:t>
            </a:r>
            <a:r>
              <a:rPr lang="en-US" altLang="ko-KR" sz="1400" dirty="0" err="1">
                <a:solidFill>
                  <a:srgbClr val="0033CC"/>
                </a:solidFill>
                <a:latin typeface="SamsungOne-700" panose="020B0803030303020204" pitchFamily="34" charset="0"/>
                <a:ea typeface="SamsungOne-700" panose="020B0803030303020204" pitchFamily="34" charset="0"/>
              </a:rPr>
              <a:t>kinh</a:t>
            </a:r>
            <a:r>
              <a:rPr lang="en-US" altLang="ko-KR" sz="1400" dirty="0">
                <a:solidFill>
                  <a:srgbClr val="0033CC"/>
                </a:solidFill>
                <a:latin typeface="SamsungOne-700" panose="020B0803030303020204" pitchFamily="34" charset="0"/>
                <a:ea typeface="SamsungOne-700" panose="020B0803030303020204" pitchFamily="34" charset="0"/>
              </a:rPr>
              <a:t> </a:t>
            </a:r>
            <a:r>
              <a:rPr lang="en-US" altLang="ko-KR" sz="1400" dirty="0" err="1">
                <a:solidFill>
                  <a:srgbClr val="0033CC"/>
                </a:solidFill>
                <a:latin typeface="SamsungOne-700" panose="020B0803030303020204" pitchFamily="34" charset="0"/>
                <a:ea typeface="SamsungOne-700" panose="020B0803030303020204" pitchFamily="34" charset="0"/>
              </a:rPr>
              <a:t>doanh</a:t>
            </a:r>
            <a:r>
              <a:rPr lang="en-US" altLang="ko-KR" sz="1400" dirty="0">
                <a:solidFill>
                  <a:srgbClr val="0033CC"/>
                </a:solidFill>
                <a:latin typeface="SamsungOne-700" panose="020B0803030303020204" pitchFamily="34" charset="0"/>
                <a:ea typeface="SamsungOne-700" panose="020B0803030303020204" pitchFamily="34" charset="0"/>
              </a:rPr>
              <a:t> </a:t>
            </a:r>
            <a:r>
              <a:rPr lang="en-US" altLang="ko-KR" sz="1400" dirty="0" err="1">
                <a:solidFill>
                  <a:srgbClr val="0033CC"/>
                </a:solidFill>
                <a:latin typeface="SamsungOne-700" panose="020B0803030303020204" pitchFamily="34" charset="0"/>
                <a:ea typeface="SamsungOne-700" panose="020B0803030303020204" pitchFamily="34" charset="0"/>
              </a:rPr>
              <a:t>và</a:t>
            </a:r>
            <a:r>
              <a:rPr lang="en-US" altLang="ko-KR" sz="1400" dirty="0">
                <a:solidFill>
                  <a:srgbClr val="0033CC"/>
                </a:solidFill>
                <a:latin typeface="SamsungOne-700" panose="020B0803030303020204" pitchFamily="34" charset="0"/>
                <a:ea typeface="SamsungOne-700" panose="020B0803030303020204" pitchFamily="34" charset="0"/>
              </a:rPr>
              <a:t> </a:t>
            </a:r>
            <a:r>
              <a:rPr lang="en-US" altLang="ko-KR" sz="1400" dirty="0" err="1">
                <a:solidFill>
                  <a:srgbClr val="0033CC"/>
                </a:solidFill>
                <a:latin typeface="SamsungOne-700" panose="020B0803030303020204" pitchFamily="34" charset="0"/>
                <a:ea typeface="SamsungOne-700" panose="020B0803030303020204" pitchFamily="34" charset="0"/>
              </a:rPr>
              <a:t>mô</a:t>
            </a:r>
            <a:r>
              <a:rPr lang="en-US" altLang="ko-KR" sz="1400" dirty="0">
                <a:solidFill>
                  <a:srgbClr val="0033CC"/>
                </a:solidFill>
                <a:latin typeface="SamsungOne-700" panose="020B0803030303020204" pitchFamily="34" charset="0"/>
                <a:ea typeface="SamsungOne-700" panose="020B0803030303020204" pitchFamily="34" charset="0"/>
              </a:rPr>
              <a:t> hình </a:t>
            </a:r>
            <a:r>
              <a:rPr lang="en-US" altLang="ko-KR" sz="1400" dirty="0" err="1">
                <a:solidFill>
                  <a:srgbClr val="0033CC"/>
                </a:solidFill>
                <a:latin typeface="SamsungOne-700" panose="020B0803030303020204" pitchFamily="34" charset="0"/>
                <a:ea typeface="SamsungOne-700" panose="020B0803030303020204" pitchFamily="34" charset="0"/>
              </a:rPr>
              <a:t>kinh</a:t>
            </a:r>
            <a:r>
              <a:rPr lang="en-US" altLang="ko-KR" sz="1400" dirty="0">
                <a:solidFill>
                  <a:srgbClr val="0033CC"/>
                </a:solidFill>
                <a:latin typeface="SamsungOne-700" panose="020B0803030303020204" pitchFamily="34" charset="0"/>
                <a:ea typeface="SamsungOne-700" panose="020B0803030303020204" pitchFamily="34" charset="0"/>
              </a:rPr>
              <a:t> </a:t>
            </a:r>
            <a:r>
              <a:rPr lang="en-US" altLang="ko-KR" sz="1400" dirty="0" err="1">
                <a:solidFill>
                  <a:srgbClr val="0033CC"/>
                </a:solidFill>
                <a:latin typeface="SamsungOne-700" panose="020B0803030303020204" pitchFamily="34" charset="0"/>
                <a:ea typeface="SamsungOne-700" panose="020B0803030303020204" pitchFamily="34" charset="0"/>
              </a:rPr>
              <a:t>doanh</a:t>
            </a:r>
            <a:r>
              <a:rPr lang="en-US" altLang="ko-KR" sz="1400" dirty="0">
                <a:solidFill>
                  <a:srgbClr val="0033CC"/>
                </a:solidFill>
                <a:latin typeface="SamsungOne-700" panose="020B0803030303020204" pitchFamily="34" charset="0"/>
                <a:ea typeface="SamsungOne-700" panose="020B0803030303020204" pitchFamily="34" charset="0"/>
              </a:rPr>
              <a:t> hiện tại.</a:t>
            </a:r>
          </a:p>
        </p:txBody>
      </p:sp>
      <p:grpSp>
        <p:nvGrpSpPr>
          <p:cNvPr id="22" name="그룹 21"/>
          <p:cNvGrpSpPr/>
          <p:nvPr/>
        </p:nvGrpSpPr>
        <p:grpSpPr>
          <a:xfrm>
            <a:off x="416127" y="447433"/>
            <a:ext cx="9051873" cy="276999"/>
            <a:chOff x="416127" y="447433"/>
            <a:chExt cx="9051873" cy="276999"/>
          </a:xfrm>
        </p:grpSpPr>
        <p:sp>
          <p:nvSpPr>
            <p:cNvPr id="23" name="직사각형 22">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phát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triển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Sản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phẩm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Dịch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vụ</a:t>
              </a:r>
            </a:p>
          </p:txBody>
        </p:sp>
        <p:sp>
          <p:nvSpPr>
            <p:cNvPr id="24" name="직사각형 23">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Tree>
    <p:extLst>
      <p:ext uri="{BB962C8B-B14F-4D97-AF65-F5344CB8AC3E}">
        <p14:creationId xmlns:p14="http://schemas.microsoft.com/office/powerpoint/2010/main" val="938201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화살표: 오른쪽 29">
            <a:extLst>
              <a:ext uri="{FF2B5EF4-FFF2-40B4-BE49-F238E27FC236}">
                <a16:creationId xmlns:a16="http://schemas.microsoft.com/office/drawing/2014/main" id="{40FD2B64-571D-4E26-A420-4C6FD8141B12}"/>
              </a:ext>
            </a:extLst>
          </p:cNvPr>
          <p:cNvSpPr/>
          <p:nvPr/>
        </p:nvSpPr>
        <p:spPr>
          <a:xfrm rot="5400000">
            <a:off x="1078598" y="4800808"/>
            <a:ext cx="373114" cy="613327"/>
          </a:xfrm>
          <a:prstGeom prst="rightArrow">
            <a:avLst/>
          </a:prstGeom>
          <a:gradFill flip="none" rotWithShape="1">
            <a:gsLst>
              <a:gs pos="0">
                <a:schemeClr val="accent1">
                  <a:lumMod val="5000"/>
                  <a:lumOff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defRPr/>
            </a:pPr>
            <a:endParaRPr lang="ko-KR" altLang="en-US" sz="1600">
              <a:solidFill>
                <a:prstClr val="white"/>
              </a:solidFill>
              <a:latin typeface="Calibri" panose="020F0502020204030204"/>
              <a:ea typeface="맑은 고딕" panose="020B0503020000020004" pitchFamily="50" charset="-127"/>
            </a:endParaRPr>
          </a:p>
        </p:txBody>
      </p:sp>
      <p:sp>
        <p:nvSpPr>
          <p:cNvPr id="25" name="타원 24">
            <a:extLst>
              <a:ext uri="{FF2B5EF4-FFF2-40B4-BE49-F238E27FC236}">
                <a16:creationId xmlns:a16="http://schemas.microsoft.com/office/drawing/2014/main" id="{ACB672D1-0716-4563-9C4E-9EC2B727188E}"/>
              </a:ext>
            </a:extLst>
          </p:cNvPr>
          <p:cNvSpPr/>
          <p:nvPr/>
        </p:nvSpPr>
        <p:spPr>
          <a:xfrm>
            <a:off x="748042" y="3950733"/>
            <a:ext cx="1034225" cy="1034225"/>
          </a:xfrm>
          <a:prstGeom prst="ellipse">
            <a:avLst/>
          </a:prstGeom>
          <a:solidFill>
            <a:schemeClr val="bg1"/>
          </a:solidFill>
          <a:ln w="6350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6" name="직사각형 25">
            <a:extLst>
              <a:ext uri="{FF2B5EF4-FFF2-40B4-BE49-F238E27FC236}">
                <a16:creationId xmlns:a16="http://schemas.microsoft.com/office/drawing/2014/main" id="{84F905E1-4ABA-4459-8F2B-7366A18AEE9D}"/>
              </a:ext>
            </a:extLst>
          </p:cNvPr>
          <p:cNvSpPr/>
          <p:nvPr/>
        </p:nvSpPr>
        <p:spPr>
          <a:xfrm>
            <a:off x="711200" y="1933348"/>
            <a:ext cx="8632825" cy="195615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defRPr/>
            </a:pPr>
            <a:endParaRPr lang="ko-KR" altLang="en-US" sz="1799">
              <a:solidFill>
                <a:prstClr val="white"/>
              </a:solidFill>
              <a:latin typeface="Calibri" panose="020F0502020204030204"/>
              <a:ea typeface="맑은 고딕" panose="020B0503020000020004" pitchFamily="50" charset="-127"/>
            </a:endParaRPr>
          </a:p>
        </p:txBody>
      </p:sp>
      <p:grpSp>
        <p:nvGrpSpPr>
          <p:cNvPr id="28" name="그룹 27">
            <a:extLst>
              <a:ext uri="{FF2B5EF4-FFF2-40B4-BE49-F238E27FC236}">
                <a16:creationId xmlns:a16="http://schemas.microsoft.com/office/drawing/2014/main" id="{7CCDEC5F-48EA-4C71-BBC9-450E37A1B5F1}"/>
              </a:ext>
            </a:extLst>
          </p:cNvPr>
          <p:cNvGrpSpPr/>
          <p:nvPr/>
        </p:nvGrpSpPr>
        <p:grpSpPr>
          <a:xfrm>
            <a:off x="558800" y="1584381"/>
            <a:ext cx="8785225" cy="215444"/>
            <a:chOff x="1027113" y="2045625"/>
            <a:chExt cx="8785225" cy="215444"/>
          </a:xfrm>
        </p:grpSpPr>
        <p:sp>
          <p:nvSpPr>
            <p:cNvPr id="29" name="직사각형 28">
              <a:extLst>
                <a:ext uri="{FF2B5EF4-FFF2-40B4-BE49-F238E27FC236}">
                  <a16:creationId xmlns:a16="http://schemas.microsoft.com/office/drawing/2014/main" id="{5FFF910B-F08B-4334-8430-F7B5F38CA99A}"/>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30" name="직사각형 29">
              <a:extLst>
                <a:ext uri="{FF2B5EF4-FFF2-40B4-BE49-F238E27FC236}">
                  <a16:creationId xmlns:a16="http://schemas.microsoft.com/office/drawing/2014/main" id="{12B621DD-84AD-4E11-8CAF-1A5DACD4DFD9}"/>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rgbClr val="FF0000"/>
                  </a:solidFill>
                  <a:latin typeface="SamsungOne-700" panose="020B0803030303020204" pitchFamily="34" charset="0"/>
                  <a:ea typeface="SamsungOne-700" panose="020B0803030303020204" pitchFamily="34" charset="0"/>
                </a:rPr>
                <a:t>③ </a:t>
              </a:r>
              <a:r>
                <a:rPr lang="en-US" altLang="ko-KR" sz="1400" dirty="0" err="1">
                  <a:solidFill>
                    <a:srgbClr val="FF0000"/>
                  </a:solidFill>
                  <a:latin typeface="SamsungOne-700" panose="020B0803030303020204" pitchFamily="34" charset="0"/>
                  <a:ea typeface="SamsungOne-700" panose="020B0803030303020204" pitchFamily="34" charset="0"/>
                </a:rPr>
                <a:t>Sự</a:t>
              </a:r>
              <a:r>
                <a:rPr lang="en-US" altLang="ko-KR" sz="1400" dirty="0">
                  <a:solidFill>
                    <a:srgbClr val="FF0000"/>
                  </a:solidFill>
                  <a:latin typeface="SamsungOne-700" panose="020B0803030303020204" pitchFamily="34" charset="0"/>
                  <a:ea typeface="SamsungOne-700" panose="020B0803030303020204" pitchFamily="34" charset="0"/>
                </a:rPr>
                <a:t> </a:t>
              </a:r>
              <a:r>
                <a:rPr lang="en-US" altLang="ko-KR" sz="1400" dirty="0" err="1">
                  <a:solidFill>
                    <a:srgbClr val="FF0000"/>
                  </a:solidFill>
                  <a:latin typeface="SamsungOne-700" panose="020B0803030303020204" pitchFamily="34" charset="0"/>
                  <a:ea typeface="SamsungOne-700" panose="020B0803030303020204" pitchFamily="34" charset="0"/>
                </a:rPr>
                <a:t>ra</a:t>
              </a:r>
              <a:r>
                <a:rPr lang="en-US" altLang="ko-KR" sz="1400" dirty="0">
                  <a:solidFill>
                    <a:srgbClr val="FF0000"/>
                  </a:solidFill>
                  <a:latin typeface="SamsungOne-700" panose="020B0803030303020204" pitchFamily="34" charset="0"/>
                  <a:ea typeface="SamsungOne-700" panose="020B0803030303020204" pitchFamily="34" charset="0"/>
                </a:rPr>
                <a:t> </a:t>
              </a:r>
              <a:r>
                <a:rPr lang="en-US" altLang="ko-KR" sz="1400" dirty="0" err="1">
                  <a:solidFill>
                    <a:srgbClr val="FF0000"/>
                  </a:solidFill>
                  <a:latin typeface="SamsungOne-700" panose="020B0803030303020204" pitchFamily="34" charset="0"/>
                  <a:ea typeface="SamsungOne-700" panose="020B0803030303020204" pitchFamily="34" charset="0"/>
                </a:rPr>
                <a:t>đời</a:t>
              </a:r>
              <a:r>
                <a:rPr lang="en-US" altLang="ko-KR" sz="1400" dirty="0">
                  <a:solidFill>
                    <a:srgbClr val="FF0000"/>
                  </a:solidFill>
                  <a:latin typeface="SamsungOne-700" panose="020B0803030303020204" pitchFamily="34" charset="0"/>
                  <a:ea typeface="SamsungOne-700" panose="020B0803030303020204" pitchFamily="34" charset="0"/>
                </a:rPr>
                <a:t> </a:t>
              </a:r>
              <a:r>
                <a:rPr lang="en-US" altLang="ko-KR" sz="1400" dirty="0" err="1">
                  <a:solidFill>
                    <a:srgbClr val="FF0000"/>
                  </a:solidFill>
                  <a:latin typeface="SamsungOne-700" panose="020B0803030303020204" pitchFamily="34" charset="0"/>
                  <a:ea typeface="SamsungOne-700" panose="020B0803030303020204" pitchFamily="34" charset="0"/>
                </a:rPr>
                <a:t>của</a:t>
              </a:r>
              <a:r>
                <a:rPr lang="en-US" altLang="ko-KR" sz="1400" dirty="0">
                  <a:solidFill>
                    <a:srgbClr val="FF0000"/>
                  </a:solidFill>
                  <a:latin typeface="SamsungOne-700" panose="020B0803030303020204" pitchFamily="34" charset="0"/>
                  <a:ea typeface="SamsungOne-700" panose="020B0803030303020204" pitchFamily="34" charset="0"/>
                </a:rPr>
                <a:t> </a:t>
              </a:r>
              <a:r>
                <a:rPr lang="en-US" altLang="ko-KR" sz="1400" dirty="0" err="1">
                  <a:solidFill>
                    <a:srgbClr val="FF0000"/>
                  </a:solidFill>
                  <a:latin typeface="SamsungOne-700" panose="020B0803030303020204" pitchFamily="34" charset="0"/>
                  <a:ea typeface="SamsungOne-700" panose="020B0803030303020204" pitchFamily="34" charset="0"/>
                </a:rPr>
                <a:t>kỷ</a:t>
              </a:r>
              <a:r>
                <a:rPr lang="en-US" altLang="ko-KR" sz="1400" dirty="0">
                  <a:solidFill>
                    <a:srgbClr val="FF0000"/>
                  </a:solidFill>
                  <a:latin typeface="SamsungOne-700" panose="020B0803030303020204" pitchFamily="34" charset="0"/>
                  <a:ea typeface="SamsungOne-700" panose="020B0803030303020204" pitchFamily="34" charset="0"/>
                </a:rPr>
                <a:t> </a:t>
              </a:r>
              <a:r>
                <a:rPr lang="en-US" altLang="ko-KR" sz="1400" dirty="0" err="1">
                  <a:solidFill>
                    <a:srgbClr val="FF0000"/>
                  </a:solidFill>
                  <a:latin typeface="SamsungOne-700" panose="020B0803030303020204" pitchFamily="34" charset="0"/>
                  <a:ea typeface="SamsungOne-700" panose="020B0803030303020204" pitchFamily="34" charset="0"/>
                </a:rPr>
                <a:t>nguyên</a:t>
              </a:r>
              <a:r>
                <a:rPr lang="en-US" altLang="ko-KR" sz="1400" dirty="0">
                  <a:solidFill>
                    <a:srgbClr val="FF0000"/>
                  </a:solidFill>
                  <a:latin typeface="SamsungOne-700" panose="020B0803030303020204" pitchFamily="34" charset="0"/>
                  <a:ea typeface="SamsungOne-700" panose="020B0803030303020204" pitchFamily="34" charset="0"/>
                </a:rPr>
                <a:t> IoT cũng đang </a:t>
              </a:r>
              <a:r>
                <a:rPr lang="en-US" altLang="ko-KR" sz="1400" dirty="0" err="1">
                  <a:solidFill>
                    <a:srgbClr val="FF0000"/>
                  </a:solidFill>
                  <a:latin typeface="SamsungOne-700" panose="020B0803030303020204" pitchFamily="34" charset="0"/>
                  <a:ea typeface="SamsungOne-700" panose="020B0803030303020204" pitchFamily="34" charset="0"/>
                </a:rPr>
                <a:t>thay</a:t>
              </a:r>
              <a:r>
                <a:rPr lang="en-US" altLang="ko-KR" sz="1400" dirty="0">
                  <a:solidFill>
                    <a:srgbClr val="FF0000"/>
                  </a:solidFill>
                  <a:latin typeface="SamsungOne-700" panose="020B0803030303020204" pitchFamily="34" charset="0"/>
                  <a:ea typeface="SamsungOne-700" panose="020B0803030303020204" pitchFamily="34" charset="0"/>
                </a:rPr>
                <a:t> đổi </a:t>
              </a:r>
              <a:r>
                <a:rPr lang="en-US" altLang="ko-KR" sz="1400" dirty="0" err="1">
                  <a:solidFill>
                    <a:srgbClr val="FF0000"/>
                  </a:solidFill>
                  <a:latin typeface="SamsungOne-700" panose="020B0803030303020204" pitchFamily="34" charset="0"/>
                  <a:ea typeface="SamsungOne-700" panose="020B0803030303020204" pitchFamily="34" charset="0"/>
                </a:rPr>
                <a:t>quan</a:t>
              </a:r>
              <a:r>
                <a:rPr lang="en-US" altLang="ko-KR" sz="1400" dirty="0">
                  <a:solidFill>
                    <a:srgbClr val="FF0000"/>
                  </a:solidFill>
                  <a:latin typeface="SamsungOne-700" panose="020B0803030303020204" pitchFamily="34" charset="0"/>
                  <a:ea typeface="SamsungOne-700" panose="020B0803030303020204" pitchFamily="34" charset="0"/>
                </a:rPr>
                <a:t> </a:t>
              </a:r>
              <a:r>
                <a:rPr lang="en-US" altLang="ko-KR" sz="1400" dirty="0" err="1">
                  <a:solidFill>
                    <a:srgbClr val="FF0000"/>
                  </a:solidFill>
                  <a:latin typeface="SamsungOne-700" panose="020B0803030303020204" pitchFamily="34" charset="0"/>
                  <a:ea typeface="SamsungOne-700" panose="020B0803030303020204" pitchFamily="34" charset="0"/>
                </a:rPr>
                <a:t>niệm</a:t>
              </a:r>
              <a:r>
                <a:rPr lang="en-US" altLang="ko-KR" sz="1400" dirty="0">
                  <a:solidFill>
                    <a:srgbClr val="FF0000"/>
                  </a:solidFill>
                  <a:latin typeface="SamsungOne-700" panose="020B0803030303020204" pitchFamily="34" charset="0"/>
                  <a:ea typeface="SamsungOne-700" panose="020B0803030303020204" pitchFamily="34" charset="0"/>
                </a:rPr>
                <a:t> hiện tại </a:t>
              </a:r>
              <a:r>
                <a:rPr lang="en-US" altLang="ko-KR" sz="1400" dirty="0" err="1">
                  <a:solidFill>
                    <a:srgbClr val="FF0000"/>
                  </a:solidFill>
                  <a:latin typeface="SamsungOne-700" panose="020B0803030303020204" pitchFamily="34" charset="0"/>
                  <a:ea typeface="SamsungOne-700" panose="020B0803030303020204" pitchFamily="34" charset="0"/>
                </a:rPr>
                <a:t>về</a:t>
              </a:r>
              <a:r>
                <a:rPr lang="en-US" altLang="ko-KR" sz="1400" dirty="0">
                  <a:solidFill>
                    <a:srgbClr val="FF0000"/>
                  </a:solidFill>
                  <a:latin typeface="SamsungOne-700" panose="020B0803030303020204" pitchFamily="34" charset="0"/>
                  <a:ea typeface="SamsungOne-700" panose="020B0803030303020204" pitchFamily="34" charset="0"/>
                </a:rPr>
                <a:t> </a:t>
              </a:r>
              <a:r>
                <a:rPr lang="en-US" altLang="ko-KR" sz="1400" dirty="0" err="1">
                  <a:solidFill>
                    <a:srgbClr val="FF0000"/>
                  </a:solidFill>
                  <a:latin typeface="SamsungOne-700" panose="020B0803030303020204" pitchFamily="34" charset="0"/>
                  <a:ea typeface="SamsungOne-700" panose="020B0803030303020204" pitchFamily="34" charset="0"/>
                </a:rPr>
                <a:t>sản</a:t>
              </a:r>
              <a:r>
                <a:rPr lang="en-US" altLang="ko-KR" sz="1400" dirty="0">
                  <a:solidFill>
                    <a:srgbClr val="FF0000"/>
                  </a:solidFill>
                  <a:latin typeface="SamsungOne-700" panose="020B0803030303020204" pitchFamily="34" charset="0"/>
                  <a:ea typeface="SamsungOne-700" panose="020B0803030303020204" pitchFamily="34" charset="0"/>
                </a:rPr>
                <a:t> </a:t>
              </a:r>
              <a:r>
                <a:rPr lang="en-US" altLang="ko-KR" sz="1400" dirty="0" err="1">
                  <a:solidFill>
                    <a:srgbClr val="FF0000"/>
                  </a:solidFill>
                  <a:latin typeface="SamsungOne-700" panose="020B0803030303020204" pitchFamily="34" charset="0"/>
                  <a:ea typeface="SamsungOne-700" panose="020B0803030303020204" pitchFamily="34" charset="0"/>
                </a:rPr>
                <a:t>phẩm</a:t>
              </a:r>
              <a:r>
                <a:rPr lang="en-US" altLang="ko-KR" sz="1400" dirty="0">
                  <a:solidFill>
                    <a:srgbClr val="FF0000"/>
                  </a:solidFill>
                  <a:latin typeface="SamsungOne-700" panose="020B0803030303020204" pitchFamily="34" charset="0"/>
                  <a:ea typeface="SamsungOne-700" panose="020B0803030303020204" pitchFamily="34" charset="0"/>
                </a:rPr>
                <a:t>.</a:t>
              </a:r>
            </a:p>
          </p:txBody>
        </p:sp>
      </p:grpSp>
      <p:sp>
        <p:nvSpPr>
          <p:cNvPr id="31" name="직사각형 30">
            <a:extLst>
              <a:ext uri="{FF2B5EF4-FFF2-40B4-BE49-F238E27FC236}">
                <a16:creationId xmlns:a16="http://schemas.microsoft.com/office/drawing/2014/main" id="{41DEF232-42D8-444B-A662-4ABFD34528BF}"/>
              </a:ext>
            </a:extLst>
          </p:cNvPr>
          <p:cNvSpPr/>
          <p:nvPr/>
        </p:nvSpPr>
        <p:spPr>
          <a:xfrm>
            <a:off x="711200" y="1933348"/>
            <a:ext cx="8632825" cy="1756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371475" indent="-190500">
              <a:spcAft>
                <a:spcPts val="8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Thiết bị đa năng có nền tảng có thể tương tác với nhiều sản phẩm khác nhau, và thị trường cho các sản phẩm sáng tạo này đang rất thành công.</a:t>
            </a:r>
          </a:p>
          <a:p>
            <a:pPr marL="85725">
              <a:spcAft>
                <a:spcPts val="800"/>
              </a:spcAft>
              <a:buClr>
                <a:srgbClr val="193EB0"/>
              </a:buClr>
            </a:pPr>
            <a:endParaRPr lang="en-US" altLang="ko-KR" sz="5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96838" algn="ctr">
              <a:spcAft>
                <a:spcPts val="800"/>
              </a:spcAft>
              <a:buClr>
                <a:srgbClr val="193EB0"/>
              </a:buClr>
            </a:pPr>
            <a:r>
              <a:rPr lang="vi-VN" altLang="ko-KR" sz="1600" dirty="0">
                <a:solidFill>
                  <a:srgbClr val="FF0000"/>
                </a:solidFill>
                <a:latin typeface="SamsungOne-700" panose="020B0803030303020204" pitchFamily="34" charset="0"/>
                <a:ea typeface="SamsungOne-700" panose="020B0803030303020204" pitchFamily="34" charset="0"/>
              </a:rPr>
              <a:t>Sản phẩm đa năng → Đặc điểm của các sản phẩm được kết nối thông minh</a:t>
            </a:r>
            <a:endParaRPr lang="en-US" altLang="ko-KR" sz="1600" dirty="0">
              <a:solidFill>
                <a:srgbClr val="FF0000"/>
              </a:solidFill>
              <a:latin typeface="SamsungOne-700" panose="020B0803030303020204" pitchFamily="34" charset="0"/>
              <a:ea typeface="SamsungOne-700" panose="020B0803030303020204" pitchFamily="34" charset="0"/>
            </a:endParaRPr>
          </a:p>
          <a:p>
            <a:pPr marL="182563" indent="-96838">
              <a:spcAft>
                <a:spcPts val="800"/>
              </a:spcAft>
              <a:buClr>
                <a:srgbClr val="193EB0"/>
              </a:buClr>
              <a:buFont typeface="SamsungOne 400" panose="020B0503030303020204" pitchFamily="34" charset="0"/>
              <a:buChar char="‣"/>
            </a:pPr>
            <a:endParaRPr lang="en-US" altLang="ko-KR" sz="500" dirty="0">
              <a:solidFill>
                <a:schemeClr val="tx1">
                  <a:lumMod val="85000"/>
                  <a:lumOff val="15000"/>
                </a:schemeClr>
              </a:solidFill>
              <a:latin typeface="SamsungOne-400" panose="020B0503030303020204" pitchFamily="34" charset="0"/>
              <a:ea typeface="SamsungOne-400" panose="020B0503030303020204" pitchFamily="34" charset="0"/>
            </a:endParaRPr>
          </a:p>
          <a:p>
            <a:pPr marL="361950" indent="-180975">
              <a:spcAft>
                <a:spcPts val="800"/>
              </a:spcAft>
              <a:buClr>
                <a:srgbClr val="193EB0"/>
              </a:buClr>
              <a:buFont typeface="Arial" panose="020B0604020202020204" pitchFamily="34" charset="0"/>
              <a:buChar char="•"/>
            </a:pPr>
            <a:r>
              <a:rPr lang="vi-VN" altLang="ko-KR" sz="1300" dirty="0">
                <a:solidFill>
                  <a:srgbClr val="0033CC"/>
                </a:solidFill>
                <a:latin typeface="SamsungOne-700" panose="020B0803030303020204" pitchFamily="34" charset="0"/>
                <a:ea typeface="SamsungOne-700" panose="020B0803030303020204" pitchFamily="34" charset="0"/>
              </a:rPr>
              <a:t>Đưa ra quyết định tốt nhất bằng cách tự nhận thức, tiếp thu và phân tích môi trường và tình huống là một giải pháp để tìm hiểu về tình trạng của sản phẩm và đưa ra quyết định phù hợp.</a:t>
            </a:r>
            <a:endParaRPr lang="en-US" altLang="ko-KR" sz="1300" dirty="0">
              <a:solidFill>
                <a:srgbClr val="0033CC"/>
              </a:solidFill>
              <a:latin typeface="SamsungOne-700" panose="020B0803030303020204" pitchFamily="34" charset="0"/>
              <a:ea typeface="SamsungOne-700" panose="020B0803030303020204" pitchFamily="34" charset="0"/>
            </a:endParaRPr>
          </a:p>
        </p:txBody>
      </p:sp>
      <p:sp>
        <p:nvSpPr>
          <p:cNvPr id="32" name="직사각형 31">
            <a:extLst>
              <a:ext uri="{FF2B5EF4-FFF2-40B4-BE49-F238E27FC236}">
                <a16:creationId xmlns:a16="http://schemas.microsoft.com/office/drawing/2014/main" id="{7F40424E-FA34-4270-B947-820BFE3A48F5}"/>
              </a:ext>
            </a:extLst>
          </p:cNvPr>
          <p:cNvSpPr/>
          <p:nvPr/>
        </p:nvSpPr>
        <p:spPr>
          <a:xfrm>
            <a:off x="1760823" y="3938033"/>
            <a:ext cx="7469743" cy="646331"/>
          </a:xfrm>
          <a:prstGeom prst="rect">
            <a:avLst/>
          </a:prstGeom>
        </p:spPr>
        <p:txBody>
          <a:bodyPr wrap="square">
            <a:spAutoFit/>
            <a:scene3d>
              <a:camera prst="orthographicFront"/>
              <a:lightRig rig="threePt" dir="t"/>
            </a:scene3d>
            <a:sp3d>
              <a:bevelT w="0" h="6350"/>
            </a:sp3d>
          </a:bodyPr>
          <a:lstStyle/>
          <a:p>
            <a:pPr marL="176212" lvl="1">
              <a:spcAft>
                <a:spcPts val="800"/>
              </a:spcAft>
              <a:buClr>
                <a:srgbClr val="193EB0"/>
              </a:buClr>
              <a:defRPr/>
            </a:pPr>
            <a:r>
              <a:rPr lang="vi-VN" altLang="ko-KR" sz="1200" dirty="0">
                <a:solidFill>
                  <a:schemeClr val="tx1">
                    <a:lumMod val="85000"/>
                    <a:lumOff val="15000"/>
                  </a:schemeClr>
                </a:solidFill>
                <a:latin typeface="SamsungOne-700" panose="020B0803030303020204" pitchFamily="34" charset="0"/>
                <a:ea typeface="SamsungOne-700" panose="020B0803030303020204" pitchFamily="34" charset="0"/>
              </a:rPr>
              <a:t>Trong bước đầu phát triển sản phẩm, cần cân nhắc kỹ lưỡng về cách kết nối các dịch vụ được phát triển với người tiêu dùng và nhà sản xuất trong suốt vòng đời sản phẩm và những dịch vụ nào sẽ được cung cấp khi sản phẩm được tiêu dùng và sử dụng.</a:t>
            </a:r>
          </a:p>
        </p:txBody>
      </p:sp>
      <p:sp>
        <p:nvSpPr>
          <p:cNvPr id="33" name="직사각형 32">
            <a:extLst>
              <a:ext uri="{FF2B5EF4-FFF2-40B4-BE49-F238E27FC236}">
                <a16:creationId xmlns:a16="http://schemas.microsoft.com/office/drawing/2014/main" id="{36B20265-0D7B-4A28-9D36-42D84B5DCB1E}"/>
              </a:ext>
            </a:extLst>
          </p:cNvPr>
          <p:cNvSpPr/>
          <p:nvPr/>
        </p:nvSpPr>
        <p:spPr>
          <a:xfrm>
            <a:off x="737270" y="4137606"/>
            <a:ext cx="1082474" cy="692497"/>
          </a:xfrm>
          <a:prstGeom prst="rect">
            <a:avLst/>
          </a:prstGeom>
        </p:spPr>
        <p:txBody>
          <a:bodyPr wrap="square">
            <a:spAutoFit/>
            <a:scene3d>
              <a:camera prst="orthographicFront"/>
              <a:lightRig rig="threePt" dir="t"/>
            </a:scene3d>
            <a:sp3d>
              <a:bevelT w="0" h="6350"/>
            </a:sp3d>
          </a:bodyPr>
          <a:lstStyle/>
          <a:p>
            <a:pPr lvl="0" algn="ctr">
              <a:defRPr/>
            </a:pPr>
            <a:r>
              <a:rPr lang="en-US" altLang="ko-KR" sz="1300" dirty="0" err="1">
                <a:solidFill>
                  <a:srgbClr val="0033CC"/>
                </a:solidFill>
                <a:latin typeface="SamsungOne-700" panose="020B0803030303020204" pitchFamily="34" charset="0"/>
                <a:ea typeface="SamsungOne-700" panose="020B0803030303020204" pitchFamily="34" charset="0"/>
                <a:sym typeface="Wingdings" panose="05000000000000000000" pitchFamily="2" charset="2"/>
              </a:rPr>
              <a:t>Cần</a:t>
            </a:r>
            <a:r>
              <a:rPr lang="en-US" altLang="ko-KR" sz="1300" dirty="0">
                <a:solidFill>
                  <a:srgbClr val="0033CC"/>
                </a:solidFill>
                <a:latin typeface="SamsungOne-700" panose="020B0803030303020204" pitchFamily="34" charset="0"/>
                <a:ea typeface="SamsungOne-700" panose="020B0803030303020204" pitchFamily="34" charset="0"/>
                <a:sym typeface="Wingdings" panose="05000000000000000000" pitchFamily="2" charset="2"/>
              </a:rPr>
              <a:t> </a:t>
            </a:r>
            <a:r>
              <a:rPr lang="en-US" altLang="ko-KR" sz="1300" dirty="0" err="1">
                <a:solidFill>
                  <a:srgbClr val="0033CC"/>
                </a:solidFill>
                <a:latin typeface="SamsungOne-700" panose="020B0803030303020204" pitchFamily="34" charset="0"/>
                <a:ea typeface="SamsungOne-700" panose="020B0803030303020204" pitchFamily="34" charset="0"/>
                <a:sym typeface="Wingdings" panose="05000000000000000000" pitchFamily="2" charset="2"/>
              </a:rPr>
              <a:t>mô</a:t>
            </a:r>
            <a:endParaRPr lang="en-US" altLang="ko-KR" sz="1300" dirty="0">
              <a:solidFill>
                <a:srgbClr val="0033CC"/>
              </a:solidFill>
              <a:latin typeface="SamsungOne-700" panose="020B0803030303020204" pitchFamily="34" charset="0"/>
              <a:ea typeface="SamsungOne-700" panose="020B0803030303020204" pitchFamily="34" charset="0"/>
              <a:sym typeface="Wingdings" panose="05000000000000000000" pitchFamily="2" charset="2"/>
            </a:endParaRPr>
          </a:p>
          <a:p>
            <a:pPr lvl="0" algn="ctr">
              <a:defRPr/>
            </a:pPr>
            <a:r>
              <a:rPr lang="en-US" altLang="ko-KR" sz="1300" dirty="0">
                <a:solidFill>
                  <a:srgbClr val="0033CC"/>
                </a:solidFill>
                <a:latin typeface="SamsungOne-700" panose="020B0803030303020204" pitchFamily="34" charset="0"/>
                <a:ea typeface="SamsungOne-700" panose="020B0803030303020204" pitchFamily="34" charset="0"/>
                <a:sym typeface="Wingdings" panose="05000000000000000000" pitchFamily="2" charset="2"/>
              </a:rPr>
              <a:t>hình </a:t>
            </a:r>
            <a:r>
              <a:rPr lang="en-US" altLang="ko-KR" sz="1300" dirty="0" err="1">
                <a:solidFill>
                  <a:srgbClr val="0033CC"/>
                </a:solidFill>
                <a:latin typeface="SamsungOne-700" panose="020B0803030303020204" pitchFamily="34" charset="0"/>
                <a:ea typeface="SamsungOne-700" panose="020B0803030303020204" pitchFamily="34" charset="0"/>
                <a:sym typeface="Wingdings" panose="05000000000000000000" pitchFamily="2" charset="2"/>
              </a:rPr>
              <a:t>hóa</a:t>
            </a:r>
            <a:r>
              <a:rPr lang="en-US" altLang="ko-KR" sz="1300" dirty="0">
                <a:solidFill>
                  <a:srgbClr val="0033CC"/>
                </a:solidFill>
                <a:latin typeface="SamsungOne-700" panose="020B0803030303020204" pitchFamily="34" charset="0"/>
                <a:ea typeface="SamsungOne-700" panose="020B0803030303020204" pitchFamily="34" charset="0"/>
                <a:sym typeface="Wingdings" panose="05000000000000000000" pitchFamily="2" charset="2"/>
              </a:rPr>
              <a:t> </a:t>
            </a:r>
            <a:r>
              <a:rPr lang="en-US" altLang="ko-KR" sz="1300" dirty="0" err="1">
                <a:solidFill>
                  <a:srgbClr val="0033CC"/>
                </a:solidFill>
                <a:latin typeface="SamsungOne-700" panose="020B0803030303020204" pitchFamily="34" charset="0"/>
                <a:ea typeface="SamsungOne-700" panose="020B0803030303020204" pitchFamily="34" charset="0"/>
                <a:sym typeface="Wingdings" panose="05000000000000000000" pitchFamily="2" charset="2"/>
              </a:rPr>
              <a:t>kinh</a:t>
            </a:r>
            <a:r>
              <a:rPr lang="en-US" altLang="ko-KR" sz="1300" dirty="0">
                <a:solidFill>
                  <a:srgbClr val="0033CC"/>
                </a:solidFill>
                <a:latin typeface="SamsungOne-700" panose="020B0803030303020204" pitchFamily="34" charset="0"/>
                <a:ea typeface="SamsungOne-700" panose="020B0803030303020204" pitchFamily="34" charset="0"/>
                <a:sym typeface="Wingdings" panose="05000000000000000000" pitchFamily="2" charset="2"/>
              </a:rPr>
              <a:t> </a:t>
            </a:r>
            <a:r>
              <a:rPr lang="en-US" altLang="ko-KR" sz="1300" dirty="0" err="1">
                <a:solidFill>
                  <a:srgbClr val="0033CC"/>
                </a:solidFill>
                <a:latin typeface="SamsungOne-700" panose="020B0803030303020204" pitchFamily="34" charset="0"/>
                <a:ea typeface="SamsungOne-700" panose="020B0803030303020204" pitchFamily="34" charset="0"/>
                <a:sym typeface="Wingdings" panose="05000000000000000000" pitchFamily="2" charset="2"/>
              </a:rPr>
              <a:t>doanh</a:t>
            </a:r>
            <a:r>
              <a:rPr lang="en-US" altLang="ko-KR" sz="1300" dirty="0">
                <a:solidFill>
                  <a:srgbClr val="0033CC"/>
                </a:solidFill>
                <a:latin typeface="SamsungOne-700" panose="020B0803030303020204" pitchFamily="34" charset="0"/>
                <a:ea typeface="SamsungOne-700" panose="020B0803030303020204" pitchFamily="34" charset="0"/>
                <a:sym typeface="Wingdings" panose="05000000000000000000" pitchFamily="2" charset="2"/>
              </a:rPr>
              <a:t>.</a:t>
            </a:r>
          </a:p>
        </p:txBody>
      </p:sp>
      <p:sp>
        <p:nvSpPr>
          <p:cNvPr id="34" name="직사각형 33">
            <a:extLst>
              <a:ext uri="{FF2B5EF4-FFF2-40B4-BE49-F238E27FC236}">
                <a16:creationId xmlns:a16="http://schemas.microsoft.com/office/drawing/2014/main" id="{246FAC35-46B5-4A4B-B70E-5C578FFCFD93}"/>
              </a:ext>
            </a:extLst>
          </p:cNvPr>
          <p:cNvSpPr/>
          <p:nvPr/>
        </p:nvSpPr>
        <p:spPr>
          <a:xfrm>
            <a:off x="1760823" y="4595571"/>
            <a:ext cx="7469743" cy="461665"/>
          </a:xfrm>
          <a:prstGeom prst="rect">
            <a:avLst/>
          </a:prstGeom>
        </p:spPr>
        <p:txBody>
          <a:bodyPr wrap="square">
            <a:spAutoFit/>
            <a:scene3d>
              <a:camera prst="orthographicFront"/>
              <a:lightRig rig="threePt" dir="t"/>
            </a:scene3d>
            <a:sp3d>
              <a:bevelT w="0" h="6350"/>
            </a:sp3d>
          </a:bodyPr>
          <a:lstStyle/>
          <a:p>
            <a:pPr marL="355600" lvl="1" indent="-179388">
              <a:spcAft>
                <a:spcPts val="800"/>
              </a:spcAft>
              <a:buClr>
                <a:srgbClr val="193EB0"/>
              </a:buClr>
              <a:buFont typeface="Arial" panose="020B0604020202020204" pitchFamily="34" charset="0"/>
              <a:buChar char="•"/>
              <a:defRP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Bằng cách phân tích thông tin thu được về sản phẩm, các nhà sản xuất tìm ra các vấn đề trong suốt vòng đời của sản phẩm và tối ưu hóa hệ thống.</a:t>
            </a:r>
          </a:p>
        </p:txBody>
      </p:sp>
      <p:sp>
        <p:nvSpPr>
          <p:cNvPr id="35" name="직사각형 34">
            <a:extLst>
              <a:ext uri="{FF2B5EF4-FFF2-40B4-BE49-F238E27FC236}">
                <a16:creationId xmlns:a16="http://schemas.microsoft.com/office/drawing/2014/main" id="{CA101A79-9AF2-440D-A578-51E914AC6257}"/>
              </a:ext>
            </a:extLst>
          </p:cNvPr>
          <p:cNvSpPr/>
          <p:nvPr/>
        </p:nvSpPr>
        <p:spPr>
          <a:xfrm>
            <a:off x="711200" y="5319644"/>
            <a:ext cx="8632825" cy="5455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0975" algn="ctr">
              <a:spcAft>
                <a:spcPts val="800"/>
              </a:spcAft>
              <a:buClr>
                <a:srgbClr val="193EB0"/>
              </a:buClr>
            </a:pPr>
            <a:r>
              <a:rPr lang="en-US" altLang="ko-KR" sz="1300" dirty="0" err="1">
                <a:solidFill>
                  <a:srgbClr val="0033CC"/>
                </a:solidFill>
                <a:latin typeface="SamsungOne-700" panose="020B0803030303020204" pitchFamily="34" charset="0"/>
                <a:ea typeface="SamsungOne-700" panose="020B0803030303020204" pitchFamily="34" charset="0"/>
              </a:rPr>
              <a:t>Điều</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này</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không</a:t>
            </a:r>
            <a:r>
              <a:rPr lang="en-US" altLang="ko-KR" sz="1300" dirty="0">
                <a:solidFill>
                  <a:srgbClr val="0033CC"/>
                </a:solidFill>
                <a:latin typeface="SamsungOne-700" panose="020B0803030303020204" pitchFamily="34" charset="0"/>
                <a:ea typeface="SamsungOne-700" panose="020B0803030303020204" pitchFamily="34" charset="0"/>
              </a:rPr>
              <a:t> chỉ </a:t>
            </a:r>
            <a:r>
              <a:rPr lang="en-US" altLang="ko-KR" sz="1300" dirty="0" err="1">
                <a:solidFill>
                  <a:srgbClr val="0033CC"/>
                </a:solidFill>
                <a:latin typeface="SamsungOne-700" panose="020B0803030303020204" pitchFamily="34" charset="0"/>
                <a:ea typeface="SamsungOne-700" panose="020B0803030303020204" pitchFamily="34" charset="0"/>
              </a:rPr>
              <a:t>giúp</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giảm</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bớt</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khu</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vực</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sản</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xuất</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và</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phát</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triển</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sản</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phẩm</a:t>
            </a:r>
            <a:r>
              <a:rPr lang="en-US" altLang="ko-KR" sz="1300" dirty="0">
                <a:solidFill>
                  <a:srgbClr val="0033CC"/>
                </a:solidFill>
                <a:latin typeface="SamsungOne-700" panose="020B0803030303020204" pitchFamily="34" charset="0"/>
                <a:ea typeface="SamsungOne-700" panose="020B0803030303020204" pitchFamily="34" charset="0"/>
              </a:rPr>
              <a:t> hiện tại, mà còn </a:t>
            </a:r>
            <a:r>
              <a:rPr lang="en-US" altLang="ko-KR" sz="1300" dirty="0" err="1">
                <a:solidFill>
                  <a:srgbClr val="0033CC"/>
                </a:solidFill>
                <a:latin typeface="SamsungOne-700" panose="020B0803030303020204" pitchFamily="34" charset="0"/>
                <a:ea typeface="SamsungOne-700" panose="020B0803030303020204" pitchFamily="34" charset="0"/>
              </a:rPr>
              <a:t>giảm</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bớt</a:t>
            </a:r>
            <a:r>
              <a:rPr lang="en-US" altLang="ko-KR" sz="1300" dirty="0">
                <a:solidFill>
                  <a:srgbClr val="0033CC"/>
                </a:solidFill>
                <a:latin typeface="SamsungOne-700" panose="020B0803030303020204" pitchFamily="34" charset="0"/>
                <a:ea typeface="SamsungOne-700" panose="020B0803030303020204" pitchFamily="34" charset="0"/>
              </a:rPr>
              <a:t> một số </a:t>
            </a:r>
            <a:r>
              <a:rPr lang="en-US" altLang="ko-KR" sz="1300" dirty="0" err="1">
                <a:solidFill>
                  <a:srgbClr val="0033CC"/>
                </a:solidFill>
                <a:latin typeface="SamsungOne-700" panose="020B0803030303020204" pitchFamily="34" charset="0"/>
                <a:ea typeface="SamsungOne-700" panose="020B0803030303020204" pitchFamily="34" charset="0"/>
              </a:rPr>
              <a:t>yếu</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tố</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kém</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hiệu</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quả</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và</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lãng</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phí</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trong</a:t>
            </a:r>
            <a:r>
              <a:rPr lang="en-US" altLang="ko-KR" sz="1300" dirty="0">
                <a:solidFill>
                  <a:srgbClr val="0033CC"/>
                </a:solidFill>
                <a:latin typeface="SamsungOne-700" panose="020B0803030303020204" pitchFamily="34" charset="0"/>
                <a:ea typeface="SamsungOne-700" panose="020B0803030303020204" pitchFamily="34" charset="0"/>
              </a:rPr>
              <a:t> quá </a:t>
            </a:r>
            <a:r>
              <a:rPr lang="en-US" altLang="ko-KR" sz="1300" dirty="0" err="1">
                <a:solidFill>
                  <a:srgbClr val="0033CC"/>
                </a:solidFill>
                <a:latin typeface="SamsungOne-700" panose="020B0803030303020204" pitchFamily="34" charset="0"/>
                <a:ea typeface="SamsungOne-700" panose="020B0803030303020204" pitchFamily="34" charset="0"/>
              </a:rPr>
              <a:t>trình</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bán</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phân</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phối</a:t>
            </a:r>
            <a:r>
              <a:rPr lang="en-US" altLang="ko-KR" sz="1300" dirty="0">
                <a:solidFill>
                  <a:srgbClr val="0033CC"/>
                </a:solidFill>
                <a:latin typeface="SamsungOne-700" panose="020B0803030303020204" pitchFamily="34" charset="0"/>
                <a:ea typeface="SamsungOne-700" panose="020B0803030303020204" pitchFamily="34" charset="0"/>
              </a:rPr>
              <a:t>, bảo </a:t>
            </a:r>
            <a:r>
              <a:rPr lang="en-US" altLang="ko-KR" sz="1300" dirty="0" err="1">
                <a:solidFill>
                  <a:srgbClr val="0033CC"/>
                </a:solidFill>
                <a:latin typeface="SamsungOne-700" panose="020B0803030303020204" pitchFamily="34" charset="0"/>
                <a:ea typeface="SamsungOne-700" panose="020B0803030303020204" pitchFamily="34" charset="0"/>
              </a:rPr>
              <a:t>trì</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tái</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sản</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xuất</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và</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tiêu</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hủy</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sản</a:t>
            </a:r>
            <a:r>
              <a:rPr lang="en-US" altLang="ko-KR" sz="1300" dirty="0">
                <a:solidFill>
                  <a:srgbClr val="0033CC"/>
                </a:solidFill>
                <a:latin typeface="SamsungOne-700" panose="020B0803030303020204" pitchFamily="34" charset="0"/>
                <a:ea typeface="SamsungOne-700" panose="020B0803030303020204" pitchFamily="34" charset="0"/>
              </a:rPr>
              <a:t> </a:t>
            </a:r>
            <a:r>
              <a:rPr lang="en-US" altLang="ko-KR" sz="1300" dirty="0" err="1">
                <a:solidFill>
                  <a:srgbClr val="0033CC"/>
                </a:solidFill>
                <a:latin typeface="SamsungOne-700" panose="020B0803030303020204" pitchFamily="34" charset="0"/>
                <a:ea typeface="SamsungOne-700" panose="020B0803030303020204" pitchFamily="34" charset="0"/>
              </a:rPr>
              <a:t>phẩm</a:t>
            </a:r>
            <a:r>
              <a:rPr lang="en-US" altLang="ko-KR" sz="1300" dirty="0">
                <a:solidFill>
                  <a:srgbClr val="0033CC"/>
                </a:solidFill>
                <a:latin typeface="SamsungOne-700" panose="020B0803030303020204" pitchFamily="34" charset="0"/>
                <a:ea typeface="SamsungOne-700" panose="020B0803030303020204" pitchFamily="34" charset="0"/>
              </a:rPr>
              <a:t>.</a:t>
            </a:r>
          </a:p>
        </p:txBody>
      </p:sp>
      <p:grpSp>
        <p:nvGrpSpPr>
          <p:cNvPr id="14" name="그룹 13"/>
          <p:cNvGrpSpPr/>
          <p:nvPr/>
        </p:nvGrpSpPr>
        <p:grpSpPr>
          <a:xfrm>
            <a:off x="416127" y="447433"/>
            <a:ext cx="9051873" cy="276999"/>
            <a:chOff x="416127" y="447433"/>
            <a:chExt cx="9051873" cy="276999"/>
          </a:xfrm>
        </p:grpSpPr>
        <p:sp>
          <p:nvSpPr>
            <p:cNvPr id="15" name="직사각형 14">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nhắc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phát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triển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Sản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phẩm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Dịch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vụ</a:t>
              </a:r>
            </a:p>
          </p:txBody>
        </p:sp>
        <p:sp>
          <p:nvSpPr>
            <p:cNvPr id="16" name="직사각형 15">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Tree>
    <p:extLst>
      <p:ext uri="{BB962C8B-B14F-4D97-AF65-F5344CB8AC3E}">
        <p14:creationId xmlns:p14="http://schemas.microsoft.com/office/powerpoint/2010/main" val="1570779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4">
            <a:extLst>
              <a:ext uri="{FF2B5EF4-FFF2-40B4-BE49-F238E27FC236}">
                <a16:creationId xmlns:a16="http://schemas.microsoft.com/office/drawing/2014/main" id="{5166EC18-FAC4-4721-BF75-C3C161FBCDA9}"/>
              </a:ext>
            </a:extLst>
          </p:cNvPr>
          <p:cNvCxnSpPr>
            <a:cxnSpLocks/>
          </p:cNvCxnSpPr>
          <p:nvPr/>
        </p:nvCxnSpPr>
        <p:spPr>
          <a:xfrm flipH="1">
            <a:off x="9106974" y="2947524"/>
            <a:ext cx="10510" cy="2877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 name="그룹 5">
            <a:extLst>
              <a:ext uri="{FF2B5EF4-FFF2-40B4-BE49-F238E27FC236}">
                <a16:creationId xmlns:a16="http://schemas.microsoft.com/office/drawing/2014/main" id="{746D8F30-B58D-4663-85B2-14D4B12487AC}"/>
              </a:ext>
            </a:extLst>
          </p:cNvPr>
          <p:cNvGrpSpPr/>
          <p:nvPr/>
        </p:nvGrpSpPr>
        <p:grpSpPr>
          <a:xfrm>
            <a:off x="732970" y="2601886"/>
            <a:ext cx="8721423" cy="1804676"/>
            <a:chOff x="720000" y="1946890"/>
            <a:chExt cx="8721423" cy="1804676"/>
          </a:xfrm>
        </p:grpSpPr>
        <p:sp>
          <p:nvSpPr>
            <p:cNvPr id="7" name="직사각형 133">
              <a:extLst>
                <a:ext uri="{FF2B5EF4-FFF2-40B4-BE49-F238E27FC236}">
                  <a16:creationId xmlns:a16="http://schemas.microsoft.com/office/drawing/2014/main" id="{9ECD4F1E-56F2-4389-8493-B26C356AB15F}"/>
                </a:ext>
              </a:extLst>
            </p:cNvPr>
            <p:cNvSpPr/>
            <p:nvPr/>
          </p:nvSpPr>
          <p:spPr>
            <a:xfrm>
              <a:off x="990000" y="2642177"/>
              <a:ext cx="8451423"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ct val="0"/>
                </a:spcAft>
                <a:defRPr/>
              </a:pPr>
              <a:r>
                <a:rPr lang="vi-VN" altLang="ko-KR" sz="4000" b="1" dirty="0">
                  <a:solidFill>
                    <a:schemeClr val="tx1"/>
                  </a:solidFill>
                  <a:latin typeface="iCiel Samsung Sharp Sans Medium" pitchFamily="2" charset="77"/>
                  <a:ea typeface="iCiel Samsung Sharp Sans Regular" pitchFamily="2" charset="77"/>
                  <a:cs typeface="iCiel Samsung Sharp Sans Regular" pitchFamily="2" charset="77"/>
                </a:rPr>
                <a:t>Hướng dẫn Dự án cuối khóa</a:t>
              </a:r>
              <a:endParaRPr lang="en-US" altLang="ko-KR" sz="4000" b="1" dirty="0">
                <a:solidFill>
                  <a:schemeClr val="tx1"/>
                </a:solidFill>
                <a:latin typeface="iCiel Samsung Sharp Sans Medium" pitchFamily="2" charset="77"/>
                <a:ea typeface="iCiel Samsung Sharp Sans Regular" pitchFamily="2" charset="77"/>
                <a:cs typeface="iCiel Samsung Sharp Sans Regular" pitchFamily="2" charset="77"/>
              </a:endParaRPr>
            </a:p>
          </p:txBody>
        </p:sp>
        <p:sp>
          <p:nvSpPr>
            <p:cNvPr id="8" name="직사각형 133">
              <a:extLst>
                <a:ext uri="{FF2B5EF4-FFF2-40B4-BE49-F238E27FC236}">
                  <a16:creationId xmlns:a16="http://schemas.microsoft.com/office/drawing/2014/main" id="{68C423AE-9FF7-4CCB-8CFB-0D036BBE42B6}"/>
                </a:ext>
              </a:extLst>
            </p:cNvPr>
            <p:cNvSpPr/>
            <p:nvPr/>
          </p:nvSpPr>
          <p:spPr>
            <a:xfrm>
              <a:off x="990000" y="3436095"/>
              <a:ext cx="371001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Vạn</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vật</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kết</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nối</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 IoT</a:t>
              </a:r>
              <a:endParaRPr lang="en-US" altLang="ko-KR" sz="2100" b="1" dirty="0">
                <a:solidFill>
                  <a:srgbClr val="1428A0"/>
                </a:solidFill>
                <a:latin typeface="iCiel Samsung Sharp Sans Medium" pitchFamily="2" charset="77"/>
                <a:ea typeface="iCiel Samsung Sharp Sans Regular" pitchFamily="2" charset="77"/>
                <a:cs typeface="iCiel Samsung Sharp Sans Regular" pitchFamily="2" charset="77"/>
              </a:endParaRPr>
            </a:p>
          </p:txBody>
        </p:sp>
        <p:sp>
          <p:nvSpPr>
            <p:cNvPr id="9" name="직사각형 133">
              <a:extLst>
                <a:ext uri="{FF2B5EF4-FFF2-40B4-BE49-F238E27FC236}">
                  <a16:creationId xmlns:a16="http://schemas.microsoft.com/office/drawing/2014/main" id="{9AE80E35-DC50-4BA6-9B16-9297657601D5}"/>
                </a:ext>
              </a:extLst>
            </p:cNvPr>
            <p:cNvSpPr/>
            <p:nvPr/>
          </p:nvSpPr>
          <p:spPr>
            <a:xfrm>
              <a:off x="990000" y="1946890"/>
              <a:ext cx="547971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3600" b="1" dirty="0" err="1">
                  <a:solidFill>
                    <a:schemeClr val="bg1">
                      <a:lumMod val="50000"/>
                    </a:schemeClr>
                  </a:solidFill>
                  <a:latin typeface="iCiel Samsung Sharp Sans Medium" pitchFamily="2" charset="77"/>
                  <a:ea typeface="iCiel Samsung Sharp Sans Regular" pitchFamily="2" charset="77"/>
                  <a:cs typeface="iCiel Samsung Sharp Sans Regular" pitchFamily="2" charset="77"/>
                </a:rPr>
                <a:t>Chương</a:t>
              </a:r>
              <a:r>
                <a:rPr lang="en-US" altLang="ko-KR" sz="3600" b="1" dirty="0">
                  <a:solidFill>
                    <a:schemeClr val="bg1">
                      <a:lumMod val="50000"/>
                    </a:schemeClr>
                  </a:solidFill>
                  <a:latin typeface="iCiel Samsung Sharp Sans Medium" pitchFamily="2" charset="77"/>
                  <a:ea typeface="iCiel Samsung Sharp Sans Regular" pitchFamily="2" charset="77"/>
                  <a:cs typeface="iCiel Samsung Sharp Sans Regular" pitchFamily="2" charset="77"/>
                </a:rPr>
                <a:t> 11. </a:t>
              </a:r>
            </a:p>
          </p:txBody>
        </p:sp>
        <p:sp>
          <p:nvSpPr>
            <p:cNvPr id="10" name="직사각형 9">
              <a:extLst>
                <a:ext uri="{FF2B5EF4-FFF2-40B4-BE49-F238E27FC236}">
                  <a16:creationId xmlns:a16="http://schemas.microsoft.com/office/drawing/2014/main" id="{5D14EC55-4505-4D03-B538-D66AAACB366E}"/>
                </a:ext>
              </a:extLst>
            </p:cNvPr>
            <p:cNvSpPr/>
            <p:nvPr/>
          </p:nvSpPr>
          <p:spPr>
            <a:xfrm>
              <a:off x="720000" y="2095275"/>
              <a:ext cx="60008" cy="118618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맑은 고딕" panose="020B0503020000020004" pitchFamily="50" charset="-127"/>
              </a:endParaRPr>
            </a:p>
          </p:txBody>
        </p:sp>
        <p:sp>
          <p:nvSpPr>
            <p:cNvPr id="11" name="직사각형 10">
              <a:extLst>
                <a:ext uri="{FF2B5EF4-FFF2-40B4-BE49-F238E27FC236}">
                  <a16:creationId xmlns:a16="http://schemas.microsoft.com/office/drawing/2014/main" id="{6490A05B-990A-4F39-A4F0-CDC93970D232}"/>
                </a:ext>
              </a:extLst>
            </p:cNvPr>
            <p:cNvSpPr/>
            <p:nvPr/>
          </p:nvSpPr>
          <p:spPr>
            <a:xfrm>
              <a:off x="720000" y="3428401"/>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34306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Lập kế hoạch dịch vụ và thiết kế</a:t>
            </a:r>
            <a:endPar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endParaRPr>
          </a:p>
        </p:txBody>
      </p:sp>
      <p:sp>
        <p:nvSpPr>
          <p:cNvPr id="11" name="직사각형 133">
            <a:extLst>
              <a:ext uri="{FF2B5EF4-FFF2-40B4-BE49-F238E27FC236}">
                <a16:creationId xmlns:a16="http://schemas.microsoft.com/office/drawing/2014/main" id="{F30E60FD-5340-4E90-99F1-BB9E55EB305D}"/>
              </a:ext>
            </a:extLst>
          </p:cNvPr>
          <p:cNvSpPr/>
          <p:nvPr/>
        </p:nvSpPr>
        <p:spPr>
          <a:xfrm>
            <a:off x="990000" y="2484809"/>
            <a:ext cx="547971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3600" b="1" dirty="0">
                <a:solidFill>
                  <a:schemeClr val="bg1">
                    <a:lumMod val="50000"/>
                  </a:schemeClr>
                </a:solidFill>
                <a:latin typeface="iCiel Samsung Sharp Sans Medium" pitchFamily="2" charset="77"/>
                <a:ea typeface="iCiel Samsung Sharp Sans Regular" pitchFamily="2" charset="77"/>
                <a:cs typeface="iCiel Samsung Sharp Sans Regular" pitchFamily="2" charset="77"/>
              </a:rPr>
              <a:t>BÀI 2.</a:t>
            </a:r>
          </a:p>
        </p:txBody>
      </p:sp>
      <p:grpSp>
        <p:nvGrpSpPr>
          <p:cNvPr id="4" name="그룹 3"/>
          <p:cNvGrpSpPr/>
          <p:nvPr/>
        </p:nvGrpSpPr>
        <p:grpSpPr>
          <a:xfrm>
            <a:off x="1051644" y="3971927"/>
            <a:ext cx="7200816" cy="1493136"/>
            <a:chOff x="1051644" y="3971927"/>
            <a:chExt cx="7200816" cy="1493136"/>
          </a:xfrm>
        </p:grpSpPr>
        <p:grpSp>
          <p:nvGrpSpPr>
            <p:cNvPr id="3" name="그룹 2"/>
            <p:cNvGrpSpPr/>
            <p:nvPr/>
          </p:nvGrpSpPr>
          <p:grpSpPr>
            <a:xfrm>
              <a:off x="1051644" y="3971927"/>
              <a:ext cx="5702300" cy="278172"/>
              <a:chOff x="1051644" y="3971927"/>
              <a:chExt cx="5702300" cy="278172"/>
            </a:xfrm>
          </p:grpSpPr>
          <p:sp>
            <p:nvSpPr>
              <p:cNvPr id="13" name="직사각형 12">
                <a:extLst>
                  <a:ext uri="{FF2B5EF4-FFF2-40B4-BE49-F238E27FC236}">
                    <a16:creationId xmlns:a16="http://schemas.microsoft.com/office/drawing/2014/main" id="{8CEA84EE-1CFD-4B57-A1C8-06A1AB4ACA44}"/>
                  </a:ext>
                </a:extLst>
              </p:cNvPr>
              <p:cNvSpPr/>
              <p:nvPr/>
            </p:nvSpPr>
            <p:spPr>
              <a:xfrm>
                <a:off x="1234524" y="397310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charset="0"/>
                    <a:ea typeface="SamsungOne-400" panose="020B0503030303020204" charset="0"/>
                  </a:rPr>
                  <a:t>2.1. </a:t>
                </a:r>
                <a:r>
                  <a:rPr lang="en-US" altLang="ko-KR" dirty="0" err="1">
                    <a:solidFill>
                      <a:schemeClr val="bg1">
                        <a:lumMod val="65000"/>
                      </a:schemeClr>
                    </a:solidFill>
                    <a:latin typeface="SamsungOne-400" panose="020B0503030303020204" charset="0"/>
                    <a:ea typeface="SamsungOne-400" panose="020B0503030303020204" charset="0"/>
                  </a:rPr>
                  <a:t>Tổng</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quan</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về</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lập</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kế</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hoạch</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dịch</a:t>
                </a:r>
                <a:r>
                  <a:rPr lang="en-US" altLang="ko-KR" dirty="0">
                    <a:solidFill>
                      <a:schemeClr val="bg1">
                        <a:lumMod val="65000"/>
                      </a:schemeClr>
                    </a:solidFill>
                    <a:latin typeface="SamsungOne-400" panose="020B0503030303020204" charset="0"/>
                    <a:ea typeface="SamsungOne-400" panose="020B0503030303020204" charset="0"/>
                  </a:rPr>
                  <a:t> vụ</a:t>
                </a:r>
              </a:p>
            </p:txBody>
          </p:sp>
          <p:sp>
            <p:nvSpPr>
              <p:cNvPr id="14" name="직사각형 13">
                <a:extLst>
                  <a:ext uri="{FF2B5EF4-FFF2-40B4-BE49-F238E27FC236}">
                    <a16:creationId xmlns:a16="http://schemas.microsoft.com/office/drawing/2014/main" id="{490AEC04-CD1D-4B88-858B-CBB56559D797}"/>
                  </a:ext>
                </a:extLst>
              </p:cNvPr>
              <p:cNvSpPr/>
              <p:nvPr/>
            </p:nvSpPr>
            <p:spPr>
              <a:xfrm>
                <a:off x="1051644" y="397192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 name="그룹 1"/>
            <p:cNvGrpSpPr/>
            <p:nvPr/>
          </p:nvGrpSpPr>
          <p:grpSpPr>
            <a:xfrm>
              <a:off x="1051644" y="4376915"/>
              <a:ext cx="6766476" cy="278172"/>
              <a:chOff x="1051644" y="4401761"/>
              <a:chExt cx="6766476" cy="278172"/>
            </a:xfrm>
          </p:grpSpPr>
          <p:sp>
            <p:nvSpPr>
              <p:cNvPr id="15" name="직사각형 14">
                <a:extLst>
                  <a:ext uri="{FF2B5EF4-FFF2-40B4-BE49-F238E27FC236}">
                    <a16:creationId xmlns:a16="http://schemas.microsoft.com/office/drawing/2014/main" id="{475B5DE5-347D-4119-80E7-2377740127D9}"/>
                  </a:ext>
                </a:extLst>
              </p:cNvPr>
              <p:cNvSpPr/>
              <p:nvPr/>
            </p:nvSpPr>
            <p:spPr>
              <a:xfrm>
                <a:off x="1234524" y="4402934"/>
                <a:ext cx="658359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2.2.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Cân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nhắc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khi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phát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triển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Sản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phẩm</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Dịch</a:t>
                </a:r>
                <a:r>
                  <a:rPr lang="en-US" altLang="ko-KR" dirty="0">
                    <a:solidFill>
                      <a:schemeClr val="bg1">
                        <a:lumMod val="65000"/>
                      </a:schemeClr>
                    </a:solidFill>
                    <a:latin typeface="SamsungOne-400" panose="020B0503030303020204" pitchFamily="34" charset="0"/>
                    <a:ea typeface="SamsungOne-400" panose="020B0503030303020204" pitchFamily="34" charset="0"/>
                  </a:rPr>
                  <a:t> vụ</a:t>
                </a:r>
              </a:p>
            </p:txBody>
          </p:sp>
          <p:sp>
            <p:nvSpPr>
              <p:cNvPr id="16" name="직사각형 15">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17" name="그룹 16"/>
            <p:cNvGrpSpPr/>
            <p:nvPr/>
          </p:nvGrpSpPr>
          <p:grpSpPr>
            <a:xfrm>
              <a:off x="1051644" y="4781903"/>
              <a:ext cx="6903636" cy="278172"/>
              <a:chOff x="1051644" y="4401761"/>
              <a:chExt cx="6903636" cy="278172"/>
            </a:xfrm>
          </p:grpSpPr>
          <p:sp>
            <p:nvSpPr>
              <p:cNvPr id="18" name="직사각형 17">
                <a:extLst>
                  <a:ext uri="{FF2B5EF4-FFF2-40B4-BE49-F238E27FC236}">
                    <a16:creationId xmlns:a16="http://schemas.microsoft.com/office/drawing/2014/main" id="{475B5DE5-347D-4119-80E7-2377740127D9}"/>
                  </a:ext>
                </a:extLst>
              </p:cNvPr>
              <p:cNvSpPr/>
              <p:nvPr/>
            </p:nvSpPr>
            <p:spPr>
              <a:xfrm>
                <a:off x="1234524" y="4402934"/>
                <a:ext cx="672075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2.3.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Phát</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triển</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sản</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phẩm</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mới</a:t>
                </a:r>
                <a:endParaRPr lang="en-US" altLang="ko-KR" dirty="0">
                  <a:solidFill>
                    <a:schemeClr val="tx1">
                      <a:lumMod val="75000"/>
                      <a:lumOff val="25000"/>
                    </a:schemeClr>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0" name="그룹 19"/>
            <p:cNvGrpSpPr/>
            <p:nvPr/>
          </p:nvGrpSpPr>
          <p:grpSpPr>
            <a:xfrm>
              <a:off x="1051644" y="5186891"/>
              <a:ext cx="7200816" cy="278172"/>
              <a:chOff x="1051644" y="4401761"/>
              <a:chExt cx="7200816" cy="278172"/>
            </a:xfrm>
          </p:grpSpPr>
          <p:sp>
            <p:nvSpPr>
              <p:cNvPr id="21" name="직사각형 20">
                <a:extLst>
                  <a:ext uri="{FF2B5EF4-FFF2-40B4-BE49-F238E27FC236}">
                    <a16:creationId xmlns:a16="http://schemas.microsoft.com/office/drawing/2014/main" id="{475B5DE5-347D-4119-80E7-2377740127D9}"/>
                  </a:ext>
                </a:extLst>
              </p:cNvPr>
              <p:cNvSpPr/>
              <p:nvPr/>
            </p:nvSpPr>
            <p:spPr>
              <a:xfrm>
                <a:off x="1234524" y="4402934"/>
                <a:ext cx="701793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charset="0"/>
                    <a:ea typeface="SamsungOne-400" panose="020B0503030303020204" charset="0"/>
                  </a:rPr>
                  <a:t>2.4. </a:t>
                </a:r>
                <a:r>
                  <a:rPr lang="en-US" altLang="ko-KR" dirty="0" err="1">
                    <a:solidFill>
                      <a:schemeClr val="bg1">
                        <a:lumMod val="65000"/>
                      </a:schemeClr>
                    </a:solidFill>
                    <a:latin typeface="SamsungOne-400" panose="020B0503030303020204" charset="0"/>
                    <a:ea typeface="SamsungOne-400" panose="020B0503030303020204" charset="0"/>
                  </a:rPr>
                  <a:t>Các</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biện</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pháp</a:t>
                </a:r>
                <a:r>
                  <a:rPr lang="en-US" altLang="ko-KR" dirty="0">
                    <a:solidFill>
                      <a:schemeClr val="bg1">
                        <a:lumMod val="65000"/>
                      </a:schemeClr>
                    </a:solidFill>
                    <a:latin typeface="SamsungOne-400" panose="020B0503030303020204" charset="0"/>
                    <a:ea typeface="SamsungOne-400" panose="020B0503030303020204" charset="0"/>
                  </a:rPr>
                  <a:t> bảo </a:t>
                </a:r>
                <a:r>
                  <a:rPr lang="en-US" altLang="ko-KR" dirty="0" err="1">
                    <a:solidFill>
                      <a:schemeClr val="bg1">
                        <a:lumMod val="65000"/>
                      </a:schemeClr>
                    </a:solidFill>
                    <a:latin typeface="SamsungOne-400" panose="020B0503030303020204" charset="0"/>
                    <a:ea typeface="SamsungOne-400" panose="020B0503030303020204" charset="0"/>
                  </a:rPr>
                  <a:t>mật</a:t>
                </a:r>
                <a:r>
                  <a:rPr lang="en-US" altLang="ko-KR" dirty="0">
                    <a:solidFill>
                      <a:schemeClr val="bg1">
                        <a:lumMod val="65000"/>
                      </a:schemeClr>
                    </a:solidFill>
                    <a:latin typeface="SamsungOne-400" panose="020B0503030303020204" charset="0"/>
                    <a:ea typeface="SamsungOne-400" panose="020B0503030303020204" charset="0"/>
                  </a:rPr>
                  <a:t> IoT </a:t>
                </a:r>
                <a:r>
                  <a:rPr lang="en-US" altLang="ko-KR" dirty="0" err="1">
                    <a:solidFill>
                      <a:schemeClr val="bg1">
                        <a:lumMod val="65000"/>
                      </a:schemeClr>
                    </a:solidFill>
                    <a:latin typeface="SamsungOne-400" panose="020B0503030303020204" charset="0"/>
                    <a:ea typeface="SamsungOne-400" panose="020B0503030303020204" charset="0"/>
                  </a:rPr>
                  <a:t>và</a:t>
                </a:r>
                <a:r>
                  <a:rPr lang="en-US" altLang="ko-KR" dirty="0">
                    <a:solidFill>
                      <a:schemeClr val="bg1">
                        <a:lumMod val="65000"/>
                      </a:schemeClr>
                    </a:solidFill>
                    <a:latin typeface="SamsungOne-400" panose="020B0503030303020204" charset="0"/>
                    <a:ea typeface="SamsungOne-400" panose="020B0503030303020204" charset="0"/>
                  </a:rPr>
                  <a:t> bảo </a:t>
                </a:r>
                <a:r>
                  <a:rPr lang="en-US" altLang="ko-KR" dirty="0" err="1">
                    <a:solidFill>
                      <a:schemeClr val="bg1">
                        <a:lumMod val="65000"/>
                      </a:schemeClr>
                    </a:solidFill>
                    <a:latin typeface="SamsungOne-400" panose="020B0503030303020204" charset="0"/>
                    <a:ea typeface="SamsungOne-400" panose="020B0503030303020204" charset="0"/>
                  </a:rPr>
                  <a:t>mật</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dịch</a:t>
                </a:r>
                <a:r>
                  <a:rPr lang="en-US" altLang="ko-KR" dirty="0">
                    <a:solidFill>
                      <a:schemeClr val="bg1">
                        <a:lumMod val="65000"/>
                      </a:schemeClr>
                    </a:solidFill>
                    <a:latin typeface="SamsungOne-400" panose="020B0503030303020204" charset="0"/>
                    <a:ea typeface="SamsungOne-400" panose="020B0503030303020204" charset="0"/>
                  </a:rPr>
                  <a:t> vụ</a:t>
                </a:r>
              </a:p>
            </p:txBody>
          </p:sp>
          <p:sp>
            <p:nvSpPr>
              <p:cNvPr id="22" name="직사각형 21">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spTree>
    <p:extLst>
      <p:ext uri="{BB962C8B-B14F-4D97-AF65-F5344CB8AC3E}">
        <p14:creationId xmlns:p14="http://schemas.microsoft.com/office/powerpoint/2010/main" val="4277075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모서리가 둥근 직사각형 8">
            <a:extLst>
              <a:ext uri="{FF2B5EF4-FFF2-40B4-BE49-F238E27FC236}">
                <a16:creationId xmlns:a16="http://schemas.microsoft.com/office/drawing/2014/main" id="{72F6A101-D746-4067-8308-59B13D11A0A3}"/>
              </a:ext>
            </a:extLst>
          </p:cNvPr>
          <p:cNvSpPr/>
          <p:nvPr/>
        </p:nvSpPr>
        <p:spPr>
          <a:xfrm>
            <a:off x="711200" y="1563688"/>
            <a:ext cx="8632825" cy="2413374"/>
          </a:xfrm>
          <a:prstGeom prst="roundRect">
            <a:avLst>
              <a:gd name="adj" fmla="val 0"/>
            </a:avLst>
          </a:prstGeom>
          <a:solidFill>
            <a:schemeClr val="bg1"/>
          </a:solidFill>
          <a:ln w="635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sp3d>
              <a:bevelT w="0" h="6350"/>
            </a:sp3d>
          </a:bodyPr>
          <a:lstStyle/>
          <a:p>
            <a:pPr algn="ctr" defTabSz="914126">
              <a:defRPr/>
            </a:pPr>
            <a:r>
              <a:rPr lang="en-US" altLang="ko-KR" sz="1200" dirty="0">
                <a:solidFill>
                  <a:srgbClr val="FFFFFF"/>
                </a:solidFill>
                <a:latin typeface="SamsungOne-700" panose="020B0803030303020204" pitchFamily="34" charset="0"/>
                <a:ea typeface="SamsungOne-700" panose="020B0803030303020204" pitchFamily="34" charset="0"/>
                <a:cs typeface="Arial" pitchFamily="34" charset="0"/>
              </a:rPr>
              <a:t> </a:t>
            </a:r>
            <a:endParaRPr lang="ko-KR" altLang="en-US" sz="1200" dirty="0">
              <a:solidFill>
                <a:srgbClr val="FFFFFF"/>
              </a:solidFill>
              <a:latin typeface="SamsungOne-700" panose="020B0803030303020204" pitchFamily="34" charset="0"/>
              <a:ea typeface="맑은 고딕" panose="020B0503020000020004" pitchFamily="50" charset="-127"/>
              <a:cs typeface="Arial" pitchFamily="34" charset="0"/>
            </a:endParaRPr>
          </a:p>
        </p:txBody>
      </p:sp>
      <p:grpSp>
        <p:nvGrpSpPr>
          <p:cNvPr id="31" name="그룹 84">
            <a:extLst>
              <a:ext uri="{FF2B5EF4-FFF2-40B4-BE49-F238E27FC236}">
                <a16:creationId xmlns:a16="http://schemas.microsoft.com/office/drawing/2014/main" id="{04F3D2CC-B4A0-459C-8A19-CE191E795BB0}"/>
              </a:ext>
            </a:extLst>
          </p:cNvPr>
          <p:cNvGrpSpPr/>
          <p:nvPr/>
        </p:nvGrpSpPr>
        <p:grpSpPr>
          <a:xfrm>
            <a:off x="712315" y="1564384"/>
            <a:ext cx="8631711" cy="389935"/>
            <a:chOff x="469465" y="1674352"/>
            <a:chExt cx="3998340" cy="354750"/>
          </a:xfrm>
        </p:grpSpPr>
        <p:sp>
          <p:nvSpPr>
            <p:cNvPr id="32" name="AutoShape 55">
              <a:extLst>
                <a:ext uri="{FF2B5EF4-FFF2-40B4-BE49-F238E27FC236}">
                  <a16:creationId xmlns:a16="http://schemas.microsoft.com/office/drawing/2014/main" id="{82C4E010-6EAB-48B8-BBB4-150C722735CF}"/>
                </a:ext>
              </a:extLst>
            </p:cNvPr>
            <p:cNvSpPr>
              <a:spLocks noChangeArrowheads="1"/>
            </p:cNvSpPr>
            <p:nvPr/>
          </p:nvSpPr>
          <p:spPr bwMode="auto">
            <a:xfrm>
              <a:off x="469465" y="1674352"/>
              <a:ext cx="3998340" cy="354750"/>
            </a:xfrm>
            <a:prstGeom prst="roundRect">
              <a:avLst>
                <a:gd name="adj" fmla="val 0"/>
              </a:avLst>
            </a:prstGeom>
            <a:solidFill>
              <a:srgbClr val="0033CC"/>
            </a:solidFill>
            <a:ln w="3175">
              <a:noFill/>
              <a:round/>
              <a:headEnd/>
              <a:tailEnd/>
            </a:ln>
          </p:spPr>
          <p:txBody>
            <a:bodyPr wrap="none" anchor="ctr">
              <a:scene3d>
                <a:camera prst="orthographicFront"/>
                <a:lightRig rig="threePt" dir="t"/>
              </a:scene3d>
              <a:sp3d>
                <a:bevelT w="0" h="6350"/>
              </a:sp3d>
            </a:bodyPr>
            <a:lstStyle/>
            <a:p>
              <a:pPr algn="ctr" defTabSz="914126">
                <a:defRPr/>
              </a:pPr>
              <a:endParaRPr lang="ko-KR" altLang="en-US" sz="1799">
                <a:solidFill>
                  <a:srgbClr val="000000"/>
                </a:solidFill>
                <a:latin typeface="SamsungOne-700" panose="020B0803030303020204" pitchFamily="34" charset="0"/>
                <a:ea typeface="KoPub돋움체 Bold" panose="02020603020101020101" pitchFamily="18" charset="-127"/>
              </a:endParaRPr>
            </a:p>
          </p:txBody>
        </p:sp>
        <p:sp>
          <p:nvSpPr>
            <p:cNvPr id="33" name="자유형 349">
              <a:extLst>
                <a:ext uri="{FF2B5EF4-FFF2-40B4-BE49-F238E27FC236}">
                  <a16:creationId xmlns:a16="http://schemas.microsoft.com/office/drawing/2014/main" id="{F6FD6F7E-DC67-441A-B9E2-CFADD893C5C5}"/>
                </a:ext>
              </a:extLst>
            </p:cNvPr>
            <p:cNvSpPr/>
            <p:nvPr/>
          </p:nvSpPr>
          <p:spPr>
            <a:xfrm>
              <a:off x="483181" y="1682508"/>
              <a:ext cx="922422" cy="346222"/>
            </a:xfrm>
            <a:custGeom>
              <a:avLst/>
              <a:gdLst>
                <a:gd name="connsiteX0" fmla="*/ 0 w 922421"/>
                <a:gd name="connsiteY0" fmla="*/ 409074 h 409074"/>
                <a:gd name="connsiteX1" fmla="*/ 922421 w 922421"/>
                <a:gd name="connsiteY1" fmla="*/ 0 h 409074"/>
                <a:gd name="connsiteX2" fmla="*/ 0 w 922421"/>
                <a:gd name="connsiteY2" fmla="*/ 0 h 409074"/>
                <a:gd name="connsiteX3" fmla="*/ 0 w 922421"/>
                <a:gd name="connsiteY3" fmla="*/ 409074 h 409074"/>
              </a:gdLst>
              <a:ahLst/>
              <a:cxnLst>
                <a:cxn ang="0">
                  <a:pos x="connsiteX0" y="connsiteY0"/>
                </a:cxn>
                <a:cxn ang="0">
                  <a:pos x="connsiteX1" y="connsiteY1"/>
                </a:cxn>
                <a:cxn ang="0">
                  <a:pos x="connsiteX2" y="connsiteY2"/>
                </a:cxn>
                <a:cxn ang="0">
                  <a:pos x="connsiteX3" y="connsiteY3"/>
                </a:cxn>
              </a:cxnLst>
              <a:rect l="l" t="t" r="r" b="b"/>
              <a:pathLst>
                <a:path w="922421" h="409074">
                  <a:moveTo>
                    <a:pt x="0" y="409074"/>
                  </a:moveTo>
                  <a:lnTo>
                    <a:pt x="922421" y="0"/>
                  </a:lnTo>
                  <a:lnTo>
                    <a:pt x="0" y="0"/>
                  </a:lnTo>
                  <a:lnTo>
                    <a:pt x="0" y="409074"/>
                  </a:lnTo>
                  <a:close/>
                </a:path>
              </a:pathLst>
            </a:custGeom>
            <a:gradFill>
              <a:gsLst>
                <a:gs pos="100000">
                  <a:schemeClr val="bg1">
                    <a:alpha val="10000"/>
                  </a:schemeClr>
                </a:gs>
                <a:gs pos="0">
                  <a:schemeClr val="bg1">
                    <a:alpha val="27000"/>
                  </a:schemeClr>
                </a:gs>
              </a:gsLst>
              <a:lin ang="9000000" scaled="0"/>
            </a:gradFill>
            <a:ln w="15875" cap="rnd">
              <a:noFill/>
              <a:tailEnd type="none"/>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sp3d>
                <a:bevelT w="0" h="6350"/>
              </a:sp3d>
            </a:bodyPr>
            <a:lstStyle/>
            <a:p>
              <a:pPr algn="ctr" defTabSz="914126">
                <a:defRPr/>
              </a:pPr>
              <a:endParaRPr lang="ko-KR" altLang="en-US" sz="1799">
                <a:solidFill>
                  <a:prstClr val="white"/>
                </a:solidFill>
                <a:latin typeface="SamsungOne-700" panose="020B0803030303020204" pitchFamily="34" charset="0"/>
                <a:ea typeface="KoPub돋움체 Bold" panose="02020603020101020101" pitchFamily="18" charset="-127"/>
              </a:endParaRPr>
            </a:p>
          </p:txBody>
        </p:sp>
      </p:grpSp>
      <p:sp>
        <p:nvSpPr>
          <p:cNvPr id="34" name="제목 114">
            <a:extLst>
              <a:ext uri="{FF2B5EF4-FFF2-40B4-BE49-F238E27FC236}">
                <a16:creationId xmlns:a16="http://schemas.microsoft.com/office/drawing/2014/main" id="{6303E562-D447-4369-A72F-B5A3E6FAF7FE}"/>
              </a:ext>
            </a:extLst>
          </p:cNvPr>
          <p:cNvSpPr txBox="1">
            <a:spLocks/>
          </p:cNvSpPr>
          <p:nvPr/>
        </p:nvSpPr>
        <p:spPr>
          <a:xfrm>
            <a:off x="749625" y="1625360"/>
            <a:ext cx="8488651" cy="245185"/>
          </a:xfrm>
          <a:prstGeom prst="rect">
            <a:avLst/>
          </a:prstGeom>
          <a:effectLst>
            <a:outerShdw blurRad="76200" dir="5400000" algn="ctr" rotWithShape="0">
              <a:sysClr val="windowText" lastClr="000000"/>
            </a:outerShdw>
          </a:effectLst>
        </p:spPr>
        <p:txBody>
          <a:bodyPr wrap="none" anchor="ctr" anchorCtr="0">
            <a:scene3d>
              <a:camera prst="orthographicFront"/>
              <a:lightRig rig="threePt" dir="t"/>
            </a:scene3d>
            <a:sp3d>
              <a:bevelT w="0" h="6350"/>
            </a:sp3d>
          </a:bodyPr>
          <a:lstStyle/>
          <a:p>
            <a:pPr lvl="0" algn="ctr" defTabSz="914126">
              <a:defRPr/>
            </a:pPr>
            <a:r>
              <a:rPr lang="en-US" altLang="ko-KR" sz="1400" dirty="0">
                <a:solidFill>
                  <a:prstClr val="white"/>
                </a:solidFill>
                <a:latin typeface="SamsungOne-700" panose="020B0803030303020204" pitchFamily="34" charset="0"/>
                <a:ea typeface="SamsungOne-700" panose="020B0803030303020204" pitchFamily="34" charset="0"/>
              </a:rPr>
              <a:t>Định </a:t>
            </a:r>
            <a:r>
              <a:rPr lang="en-US" altLang="ko-KR" sz="1400" dirty="0" err="1">
                <a:solidFill>
                  <a:prstClr val="white"/>
                </a:solidFill>
                <a:latin typeface="SamsungOne-700" panose="020B0803030303020204" pitchFamily="34" charset="0"/>
                <a:ea typeface="SamsungOne-700" panose="020B0803030303020204" pitchFamily="34" charset="0"/>
              </a:rPr>
              <a:t>nghĩa</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và</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phân</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loại</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sản</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phẩm</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mới</a:t>
            </a:r>
            <a:endParaRPr lang="en-US" altLang="ko-KR" sz="1400" dirty="0">
              <a:solidFill>
                <a:prstClr val="white"/>
              </a:solidFill>
              <a:latin typeface="SamsungOne-700" panose="020B0803030303020204" pitchFamily="34" charset="0"/>
              <a:ea typeface="SamsungOne-700" panose="020B0803030303020204" pitchFamily="34" charset="0"/>
            </a:endParaRPr>
          </a:p>
        </p:txBody>
      </p:sp>
      <p:grpSp>
        <p:nvGrpSpPr>
          <p:cNvPr id="35" name="그룹 34">
            <a:extLst>
              <a:ext uri="{FF2B5EF4-FFF2-40B4-BE49-F238E27FC236}">
                <a16:creationId xmlns:a16="http://schemas.microsoft.com/office/drawing/2014/main" id="{AF711EF9-5EFC-45EE-96E7-9CC637B706EF}"/>
              </a:ext>
            </a:extLst>
          </p:cNvPr>
          <p:cNvGrpSpPr/>
          <p:nvPr/>
        </p:nvGrpSpPr>
        <p:grpSpPr>
          <a:xfrm>
            <a:off x="1114562" y="2055871"/>
            <a:ext cx="7852759" cy="1798252"/>
            <a:chOff x="1114562" y="2055871"/>
            <a:chExt cx="7852759" cy="2010680"/>
          </a:xfrm>
        </p:grpSpPr>
        <p:sp>
          <p:nvSpPr>
            <p:cNvPr id="36" name="Rectangle 9">
              <a:extLst>
                <a:ext uri="{FF2B5EF4-FFF2-40B4-BE49-F238E27FC236}">
                  <a16:creationId xmlns:a16="http://schemas.microsoft.com/office/drawing/2014/main" id="{85961942-F9A4-4EE3-A40A-5197EC274918}"/>
                </a:ext>
              </a:extLst>
            </p:cNvPr>
            <p:cNvSpPr>
              <a:spLocks noChangeArrowheads="1"/>
            </p:cNvSpPr>
            <p:nvPr/>
          </p:nvSpPr>
          <p:spPr bwMode="auto">
            <a:xfrm>
              <a:off x="3527530" y="2055871"/>
              <a:ext cx="5439790" cy="271986"/>
            </a:xfrm>
            <a:prstGeom prst="rect">
              <a:avLst/>
            </a:prstGeom>
            <a:solidFill>
              <a:schemeClr val="bg1">
                <a:lumMod val="85000"/>
              </a:schemeClr>
            </a:solidFill>
            <a:ln>
              <a:noFill/>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lvl="0" eaLnBrk="1" hangingPunct="1">
                <a:defRPr/>
              </a:pPr>
              <a:r>
                <a:rPr lang="vi-VN" altLang="ko-KR" sz="1100" b="0" dirty="0">
                  <a:solidFill>
                    <a:srgbClr val="000000"/>
                  </a:solidFill>
                  <a:latin typeface="SamsungOne-400" panose="020B0503030303020204" pitchFamily="34" charset="0"/>
                  <a:ea typeface="SamsungOne-400" panose="020B0503030303020204" pitchFamily="34" charset="0"/>
                </a:rPr>
                <a:t>Sản phẩm mới tạo ra một thị trường hoàn toàn mới</a:t>
              </a:r>
            </a:p>
          </p:txBody>
        </p:sp>
        <p:sp>
          <p:nvSpPr>
            <p:cNvPr id="37" name="Rectangle 10">
              <a:extLst>
                <a:ext uri="{FF2B5EF4-FFF2-40B4-BE49-F238E27FC236}">
                  <a16:creationId xmlns:a16="http://schemas.microsoft.com/office/drawing/2014/main" id="{CBD93F63-64CD-4989-AFCD-7FCABA052BFF}"/>
                </a:ext>
              </a:extLst>
            </p:cNvPr>
            <p:cNvSpPr>
              <a:spLocks noChangeArrowheads="1"/>
            </p:cNvSpPr>
            <p:nvPr/>
          </p:nvSpPr>
          <p:spPr bwMode="auto">
            <a:xfrm>
              <a:off x="1114562" y="2055871"/>
              <a:ext cx="2250648" cy="262276"/>
            </a:xfrm>
            <a:prstGeom prst="rect">
              <a:avLst/>
            </a:prstGeom>
            <a:solidFill>
              <a:srgbClr val="00B0F0"/>
            </a:solidFill>
            <a:ln w="28575">
              <a:noFill/>
              <a:miter lim="800000"/>
              <a:headEnd/>
              <a:tailEnd/>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lvl="0" algn="ctr" eaLnBrk="1" hangingPunct="1">
                <a:defRPr/>
              </a:pPr>
              <a:r>
                <a:rPr lang="en-US" altLang="ko-KR" sz="1100" b="0" dirty="0" err="1">
                  <a:solidFill>
                    <a:schemeClr val="bg1"/>
                  </a:solidFill>
                  <a:latin typeface="SamsungOne-700" panose="020B0803030303020204" pitchFamily="34" charset="0"/>
                  <a:ea typeface="SamsungOne-700" panose="020B0803030303020204" pitchFamily="34" charset="0"/>
                </a:rPr>
                <a:t>Sản</a:t>
              </a:r>
              <a:r>
                <a:rPr lang="en-US" altLang="ko-KR" sz="1100" b="0" dirty="0">
                  <a:solidFill>
                    <a:schemeClr val="bg1"/>
                  </a:solidFill>
                  <a:latin typeface="SamsungOne-700" panose="020B0803030303020204" pitchFamily="34" charset="0"/>
                  <a:ea typeface="SamsungOne-700" panose="020B0803030303020204" pitchFamily="34" charset="0"/>
                </a:rPr>
                <a:t> </a:t>
              </a:r>
              <a:r>
                <a:rPr lang="en-US" altLang="ko-KR" sz="1100" b="0" dirty="0" err="1">
                  <a:solidFill>
                    <a:schemeClr val="bg1"/>
                  </a:solidFill>
                  <a:latin typeface="SamsungOne-700" panose="020B0803030303020204" pitchFamily="34" charset="0"/>
                  <a:ea typeface="SamsungOne-700" panose="020B0803030303020204" pitchFamily="34" charset="0"/>
                </a:rPr>
                <a:t>phẩm</a:t>
              </a:r>
              <a:r>
                <a:rPr lang="en-US" altLang="ko-KR" sz="1100" b="0" dirty="0">
                  <a:solidFill>
                    <a:schemeClr val="bg1"/>
                  </a:solidFill>
                  <a:latin typeface="SamsungOne-700" panose="020B0803030303020204" pitchFamily="34" charset="0"/>
                  <a:ea typeface="SamsungOne-700" panose="020B0803030303020204" pitchFamily="34" charset="0"/>
                </a:rPr>
                <a:t> </a:t>
              </a:r>
              <a:r>
                <a:rPr lang="en-US" altLang="ko-KR" sz="1100" b="0" dirty="0" err="1">
                  <a:solidFill>
                    <a:schemeClr val="bg1"/>
                  </a:solidFill>
                  <a:latin typeface="SamsungOne-700" panose="020B0803030303020204" pitchFamily="34" charset="0"/>
                  <a:ea typeface="SamsungOne-700" panose="020B0803030303020204" pitchFamily="34" charset="0"/>
                </a:rPr>
                <a:t>mới</a:t>
              </a:r>
              <a:r>
                <a:rPr lang="en-US" altLang="ko-KR" sz="1100" b="0" dirty="0">
                  <a:solidFill>
                    <a:schemeClr val="bg1"/>
                  </a:solidFill>
                  <a:latin typeface="SamsungOne-700" panose="020B0803030303020204" pitchFamily="34" charset="0"/>
                  <a:ea typeface="SamsungOne-700" panose="020B0803030303020204" pitchFamily="34" charset="0"/>
                </a:rPr>
                <a:t> </a:t>
              </a:r>
              <a:r>
                <a:rPr lang="en-US" altLang="ko-KR" sz="1100" b="0" dirty="0" err="1">
                  <a:solidFill>
                    <a:schemeClr val="bg1"/>
                  </a:solidFill>
                  <a:latin typeface="SamsungOne-700" panose="020B0803030303020204" pitchFamily="34" charset="0"/>
                  <a:ea typeface="SamsungOne-700" panose="020B0803030303020204" pitchFamily="34" charset="0"/>
                </a:rPr>
                <a:t>nguyên</a:t>
              </a:r>
              <a:r>
                <a:rPr lang="en-US" altLang="ko-KR" sz="1100" b="0" dirty="0">
                  <a:solidFill>
                    <a:schemeClr val="bg1"/>
                  </a:solidFill>
                  <a:latin typeface="SamsungOne-700" panose="020B0803030303020204" pitchFamily="34" charset="0"/>
                  <a:ea typeface="SamsungOne-700" panose="020B0803030303020204" pitchFamily="34" charset="0"/>
                </a:rPr>
                <a:t> </a:t>
              </a:r>
              <a:r>
                <a:rPr lang="en-US" altLang="ko-KR" sz="1100" b="0" dirty="0" err="1">
                  <a:solidFill>
                    <a:schemeClr val="bg1"/>
                  </a:solidFill>
                  <a:latin typeface="SamsungOne-700" panose="020B0803030303020204" pitchFamily="34" charset="0"/>
                  <a:ea typeface="SamsungOne-700" panose="020B0803030303020204" pitchFamily="34" charset="0"/>
                </a:rPr>
                <a:t>bản</a:t>
              </a:r>
              <a:endParaRPr lang="en-US" altLang="ko-KR" sz="1100" b="0" dirty="0">
                <a:solidFill>
                  <a:schemeClr val="bg1"/>
                </a:solidFill>
                <a:latin typeface="SamsungOne-700" panose="020B0803030303020204" pitchFamily="34" charset="0"/>
                <a:ea typeface="SamsungOne-700" panose="020B0803030303020204" pitchFamily="34" charset="0"/>
              </a:endParaRPr>
            </a:p>
          </p:txBody>
        </p:sp>
        <p:sp>
          <p:nvSpPr>
            <p:cNvPr id="38" name="Rectangle 15">
              <a:extLst>
                <a:ext uri="{FF2B5EF4-FFF2-40B4-BE49-F238E27FC236}">
                  <a16:creationId xmlns:a16="http://schemas.microsoft.com/office/drawing/2014/main" id="{D8861C3E-7EA7-4D1A-8AD4-B3AB10CEEF06}"/>
                </a:ext>
              </a:extLst>
            </p:cNvPr>
            <p:cNvSpPr>
              <a:spLocks noChangeArrowheads="1"/>
            </p:cNvSpPr>
            <p:nvPr/>
          </p:nvSpPr>
          <p:spPr bwMode="auto">
            <a:xfrm>
              <a:off x="3527530" y="2378259"/>
              <a:ext cx="5439791" cy="267131"/>
            </a:xfrm>
            <a:prstGeom prst="rect">
              <a:avLst/>
            </a:prstGeom>
            <a:solidFill>
              <a:schemeClr val="bg1">
                <a:lumMod val="85000"/>
              </a:schemeClr>
            </a:solidFill>
            <a:ln>
              <a:noFill/>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lvl="0" eaLnBrk="1" hangingPunct="1">
                <a:defRPr/>
              </a:pPr>
              <a:r>
                <a:rPr lang="vi-VN" altLang="ko-KR" sz="1100" b="0" dirty="0">
                  <a:solidFill>
                    <a:srgbClr val="000000"/>
                  </a:solidFill>
                  <a:latin typeface="SamsungOne-400" panose="020B0503030303020204" pitchFamily="34" charset="0"/>
                  <a:ea typeface="SamsungOne-400" panose="020B0503030303020204" pitchFamily="34" charset="0"/>
                </a:rPr>
                <a:t>Các sản phẩm được tham gia thị trường hiện tại trước</a:t>
              </a:r>
            </a:p>
          </p:txBody>
        </p:sp>
        <p:sp>
          <p:nvSpPr>
            <p:cNvPr id="39" name="Rectangle 16">
              <a:extLst>
                <a:ext uri="{FF2B5EF4-FFF2-40B4-BE49-F238E27FC236}">
                  <a16:creationId xmlns:a16="http://schemas.microsoft.com/office/drawing/2014/main" id="{48B1A2BF-95A3-4297-9666-FF0B260E90AD}"/>
                </a:ext>
              </a:extLst>
            </p:cNvPr>
            <p:cNvSpPr>
              <a:spLocks noChangeArrowheads="1"/>
            </p:cNvSpPr>
            <p:nvPr/>
          </p:nvSpPr>
          <p:spPr bwMode="auto">
            <a:xfrm>
              <a:off x="1114562" y="2378259"/>
              <a:ext cx="2250647" cy="262276"/>
            </a:xfrm>
            <a:prstGeom prst="rect">
              <a:avLst/>
            </a:prstGeom>
            <a:solidFill>
              <a:srgbClr val="00B0F0"/>
            </a:solidFill>
            <a:ln w="28575">
              <a:noFill/>
              <a:miter lim="800000"/>
              <a:headEnd/>
              <a:tailEnd/>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lvl="0" algn="ctr" eaLnBrk="1" hangingPunct="1">
                <a:defRPr/>
              </a:pPr>
              <a:r>
                <a:rPr lang="en-US" altLang="ko-KR" sz="1100" b="0" dirty="0">
                  <a:solidFill>
                    <a:schemeClr val="bg1"/>
                  </a:solidFill>
                  <a:latin typeface="SamsungOne-700" panose="020B0803030303020204" pitchFamily="34" charset="0"/>
                  <a:ea typeface="SamsungOne-700" panose="020B0803030303020204" pitchFamily="34" charset="0"/>
                </a:rPr>
                <a:t>Dòng </a:t>
              </a:r>
              <a:r>
                <a:rPr lang="en-US" altLang="ko-KR" sz="1100" b="0" dirty="0" err="1">
                  <a:solidFill>
                    <a:schemeClr val="bg1"/>
                  </a:solidFill>
                  <a:latin typeface="SamsungOne-700" panose="020B0803030303020204" pitchFamily="34" charset="0"/>
                  <a:ea typeface="SamsungOne-700" panose="020B0803030303020204" pitchFamily="34" charset="0"/>
                </a:rPr>
                <a:t>sản</a:t>
              </a:r>
              <a:r>
                <a:rPr lang="en-US" altLang="ko-KR" sz="1100" b="0" dirty="0">
                  <a:solidFill>
                    <a:schemeClr val="bg1"/>
                  </a:solidFill>
                  <a:latin typeface="SamsungOne-700" panose="020B0803030303020204" pitchFamily="34" charset="0"/>
                  <a:ea typeface="SamsungOne-700" panose="020B0803030303020204" pitchFamily="34" charset="0"/>
                </a:rPr>
                <a:t> </a:t>
              </a:r>
              <a:r>
                <a:rPr lang="en-US" altLang="ko-KR" sz="1100" b="0" dirty="0" err="1">
                  <a:solidFill>
                    <a:schemeClr val="bg1"/>
                  </a:solidFill>
                  <a:latin typeface="SamsungOne-700" panose="020B0803030303020204" pitchFamily="34" charset="0"/>
                  <a:ea typeface="SamsungOne-700" panose="020B0803030303020204" pitchFamily="34" charset="0"/>
                </a:rPr>
                <a:t>phẩm</a:t>
              </a:r>
              <a:r>
                <a:rPr lang="en-US" altLang="ko-KR" sz="1100" b="0" dirty="0">
                  <a:solidFill>
                    <a:schemeClr val="bg1"/>
                  </a:solidFill>
                  <a:latin typeface="SamsungOne-700" panose="020B0803030303020204" pitchFamily="34" charset="0"/>
                  <a:ea typeface="SamsungOne-700" panose="020B0803030303020204" pitchFamily="34" charset="0"/>
                </a:rPr>
                <a:t> </a:t>
              </a:r>
              <a:r>
                <a:rPr lang="en-US" altLang="ko-KR" sz="1100" b="0" dirty="0" err="1">
                  <a:solidFill>
                    <a:schemeClr val="bg1"/>
                  </a:solidFill>
                  <a:latin typeface="SamsungOne-700" panose="020B0803030303020204" pitchFamily="34" charset="0"/>
                  <a:ea typeface="SamsungOne-700" panose="020B0803030303020204" pitchFamily="34" charset="0"/>
                </a:rPr>
                <a:t>mới</a:t>
              </a:r>
              <a:endParaRPr lang="en-US" altLang="ko-KR" sz="1100" b="0" dirty="0">
                <a:solidFill>
                  <a:schemeClr val="bg1"/>
                </a:solidFill>
                <a:latin typeface="SamsungOne-700" panose="020B0803030303020204" pitchFamily="34" charset="0"/>
                <a:ea typeface="SamsungOne-700" panose="020B0803030303020204" pitchFamily="34" charset="0"/>
              </a:endParaRPr>
            </a:p>
          </p:txBody>
        </p:sp>
        <p:sp>
          <p:nvSpPr>
            <p:cNvPr id="40" name="Rectangle 17">
              <a:extLst>
                <a:ext uri="{FF2B5EF4-FFF2-40B4-BE49-F238E27FC236}">
                  <a16:creationId xmlns:a16="http://schemas.microsoft.com/office/drawing/2014/main" id="{52FC56E6-894E-40F0-B950-449BC38ED558}"/>
                </a:ext>
              </a:extLst>
            </p:cNvPr>
            <p:cNvSpPr>
              <a:spLocks noChangeArrowheads="1"/>
            </p:cNvSpPr>
            <p:nvPr/>
          </p:nvSpPr>
          <p:spPr bwMode="auto">
            <a:xfrm>
              <a:off x="3527530" y="2695791"/>
              <a:ext cx="5439791" cy="304713"/>
            </a:xfrm>
            <a:prstGeom prst="rect">
              <a:avLst/>
            </a:prstGeom>
            <a:solidFill>
              <a:schemeClr val="bg1">
                <a:lumMod val="85000"/>
              </a:schemeClr>
            </a:solidFill>
            <a:ln>
              <a:noFill/>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lvl="0" eaLnBrk="1" hangingPunct="1">
                <a:defRPr/>
              </a:pPr>
              <a:r>
                <a:rPr lang="en-US" altLang="ko-KR" sz="1100" b="0" dirty="0" err="1">
                  <a:solidFill>
                    <a:srgbClr val="000000"/>
                  </a:solidFill>
                  <a:latin typeface="SamsungOne-400" panose="020B0503030303020204" pitchFamily="34" charset="0"/>
                  <a:ea typeface="SamsungOne-400" panose="020B0503030303020204" pitchFamily="34" charset="0"/>
                </a:rPr>
                <a:t>Sản</a:t>
              </a:r>
              <a:r>
                <a:rPr lang="en-US" altLang="ko-KR" sz="1100" b="0" dirty="0">
                  <a:solidFill>
                    <a:srgbClr val="000000"/>
                  </a:solidFill>
                  <a:latin typeface="SamsungOne-400" panose="020B0503030303020204" pitchFamily="34" charset="0"/>
                  <a:ea typeface="SamsungOne-400" panose="020B0503030303020204" pitchFamily="34" charset="0"/>
                </a:rPr>
                <a:t> </a:t>
              </a:r>
              <a:r>
                <a:rPr lang="en-US" altLang="ko-KR" sz="1100" b="0" dirty="0" err="1">
                  <a:solidFill>
                    <a:srgbClr val="000000"/>
                  </a:solidFill>
                  <a:latin typeface="SamsungOne-400" panose="020B0503030303020204" pitchFamily="34" charset="0"/>
                  <a:ea typeface="SamsungOne-400" panose="020B0503030303020204" pitchFamily="34" charset="0"/>
                </a:rPr>
                <a:t>phẩm</a:t>
              </a:r>
              <a:r>
                <a:rPr lang="en-US" altLang="ko-KR" sz="1100" b="0" dirty="0">
                  <a:solidFill>
                    <a:srgbClr val="000000"/>
                  </a:solidFill>
                  <a:latin typeface="SamsungOne-400" panose="020B0503030303020204" pitchFamily="34" charset="0"/>
                  <a:ea typeface="SamsungOne-400" panose="020B0503030303020204" pitchFamily="34" charset="0"/>
                </a:rPr>
                <a:t> </a:t>
              </a:r>
              <a:r>
                <a:rPr lang="en-US" altLang="ko-KR" sz="1100" b="0" dirty="0" err="1">
                  <a:solidFill>
                    <a:srgbClr val="000000"/>
                  </a:solidFill>
                  <a:latin typeface="SamsungOne-400" panose="020B0503030303020204" pitchFamily="34" charset="0"/>
                  <a:ea typeface="SamsungOne-400" panose="020B0503030303020204" pitchFamily="34" charset="0"/>
                </a:rPr>
                <a:t>mới</a:t>
              </a:r>
              <a:r>
                <a:rPr lang="en-US" altLang="ko-KR" sz="1100" b="0" dirty="0">
                  <a:solidFill>
                    <a:srgbClr val="000000"/>
                  </a:solidFill>
                  <a:latin typeface="SamsungOne-400" panose="020B0503030303020204" pitchFamily="34" charset="0"/>
                  <a:ea typeface="SamsungOne-400" panose="020B0503030303020204" pitchFamily="34" charset="0"/>
                </a:rPr>
                <a:t> </a:t>
              </a:r>
              <a:r>
                <a:rPr lang="en-US" altLang="ko-KR" sz="1100" b="0" dirty="0" err="1">
                  <a:solidFill>
                    <a:srgbClr val="000000"/>
                  </a:solidFill>
                  <a:latin typeface="SamsungOne-400" panose="020B0503030303020204" pitchFamily="34" charset="0"/>
                  <a:ea typeface="SamsungOne-400" panose="020B0503030303020204" pitchFamily="34" charset="0"/>
                </a:rPr>
                <a:t>bổ</a:t>
              </a:r>
              <a:r>
                <a:rPr lang="en-US" altLang="ko-KR" sz="1100" b="0" dirty="0">
                  <a:solidFill>
                    <a:srgbClr val="000000"/>
                  </a:solidFill>
                  <a:latin typeface="SamsungOne-400" panose="020B0503030303020204" pitchFamily="34" charset="0"/>
                  <a:ea typeface="SamsungOne-400" panose="020B0503030303020204" pitchFamily="34" charset="0"/>
                </a:rPr>
                <a:t> sung </a:t>
              </a:r>
              <a:r>
                <a:rPr lang="en-US" altLang="ko-KR" sz="1100" b="0" dirty="0" err="1">
                  <a:solidFill>
                    <a:srgbClr val="000000"/>
                  </a:solidFill>
                  <a:latin typeface="SamsungOne-400" panose="020B0503030303020204" pitchFamily="34" charset="0"/>
                  <a:ea typeface="SamsungOne-400" panose="020B0503030303020204" pitchFamily="34" charset="0"/>
                </a:rPr>
                <a:t>cho</a:t>
              </a:r>
              <a:r>
                <a:rPr lang="en-US" altLang="ko-KR" sz="1100" b="0" dirty="0">
                  <a:solidFill>
                    <a:srgbClr val="000000"/>
                  </a:solidFill>
                  <a:latin typeface="SamsungOne-400" panose="020B0503030303020204" pitchFamily="34" charset="0"/>
                  <a:ea typeface="SamsungOne-400" panose="020B0503030303020204" pitchFamily="34" charset="0"/>
                </a:rPr>
                <a:t> dòng </a:t>
              </a:r>
              <a:r>
                <a:rPr lang="en-US" altLang="ko-KR" sz="1100" b="0" dirty="0" err="1">
                  <a:solidFill>
                    <a:srgbClr val="000000"/>
                  </a:solidFill>
                  <a:latin typeface="SamsungOne-400" panose="020B0503030303020204" pitchFamily="34" charset="0"/>
                  <a:ea typeface="SamsungOne-400" panose="020B0503030303020204" pitchFamily="34" charset="0"/>
                </a:rPr>
                <a:t>sản</a:t>
              </a:r>
              <a:r>
                <a:rPr lang="en-US" altLang="ko-KR" sz="1100" b="0" dirty="0">
                  <a:solidFill>
                    <a:srgbClr val="000000"/>
                  </a:solidFill>
                  <a:latin typeface="SamsungOne-400" panose="020B0503030303020204" pitchFamily="34" charset="0"/>
                  <a:ea typeface="SamsungOne-400" panose="020B0503030303020204" pitchFamily="34" charset="0"/>
                </a:rPr>
                <a:t> </a:t>
              </a:r>
              <a:r>
                <a:rPr lang="en-US" altLang="ko-KR" sz="1100" b="0" dirty="0" err="1">
                  <a:solidFill>
                    <a:srgbClr val="000000"/>
                  </a:solidFill>
                  <a:latin typeface="SamsungOne-400" panose="020B0503030303020204" pitchFamily="34" charset="0"/>
                  <a:ea typeface="SamsungOne-400" panose="020B0503030303020204" pitchFamily="34" charset="0"/>
                </a:rPr>
                <a:t>phẩm</a:t>
              </a:r>
              <a:r>
                <a:rPr lang="en-US" altLang="ko-KR" sz="1100" b="0" dirty="0">
                  <a:solidFill>
                    <a:srgbClr val="000000"/>
                  </a:solidFill>
                  <a:latin typeface="SamsungOne-400" panose="020B0503030303020204" pitchFamily="34" charset="0"/>
                  <a:ea typeface="SamsungOne-400" panose="020B0503030303020204" pitchFamily="34" charset="0"/>
                </a:rPr>
                <a:t> hiện tại</a:t>
              </a:r>
            </a:p>
          </p:txBody>
        </p:sp>
        <p:sp>
          <p:nvSpPr>
            <p:cNvPr id="41" name="Rectangle 18">
              <a:extLst>
                <a:ext uri="{FF2B5EF4-FFF2-40B4-BE49-F238E27FC236}">
                  <a16:creationId xmlns:a16="http://schemas.microsoft.com/office/drawing/2014/main" id="{3BE2FB1B-DEAD-4F2E-9645-34FEC67AECE8}"/>
                </a:ext>
              </a:extLst>
            </p:cNvPr>
            <p:cNvSpPr>
              <a:spLocks noChangeArrowheads="1"/>
            </p:cNvSpPr>
            <p:nvPr/>
          </p:nvSpPr>
          <p:spPr bwMode="auto">
            <a:xfrm>
              <a:off x="1114562" y="2695791"/>
              <a:ext cx="2250647" cy="286395"/>
            </a:xfrm>
            <a:prstGeom prst="rect">
              <a:avLst/>
            </a:prstGeom>
            <a:solidFill>
              <a:srgbClr val="00B0F0"/>
            </a:solidFill>
            <a:ln w="28575">
              <a:noFill/>
              <a:miter lim="800000"/>
              <a:headEnd/>
              <a:tailEnd/>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lvl="0" algn="ctr" eaLnBrk="1" hangingPunct="1">
                <a:defRPr/>
              </a:pPr>
              <a:r>
                <a:rPr lang="en-US" altLang="ko-KR" sz="1100" b="0" dirty="0" err="1">
                  <a:solidFill>
                    <a:schemeClr val="bg1"/>
                  </a:solidFill>
                  <a:latin typeface="SamsungOne-700" panose="020B0803030303020204" pitchFamily="34" charset="0"/>
                  <a:ea typeface="SamsungOne-700" panose="020B0803030303020204" pitchFamily="34" charset="0"/>
                </a:rPr>
                <a:t>Bổ</a:t>
              </a:r>
              <a:r>
                <a:rPr lang="en-US" altLang="ko-KR" sz="1100" b="0" dirty="0">
                  <a:solidFill>
                    <a:schemeClr val="bg1"/>
                  </a:solidFill>
                  <a:latin typeface="SamsungOne-700" panose="020B0803030303020204" pitchFamily="34" charset="0"/>
                  <a:ea typeface="SamsungOne-700" panose="020B0803030303020204" pitchFamily="34" charset="0"/>
                </a:rPr>
                <a:t> sung </a:t>
              </a:r>
              <a:r>
                <a:rPr lang="en-US" altLang="ko-KR" sz="1100" b="0" dirty="0" err="1">
                  <a:solidFill>
                    <a:schemeClr val="bg1"/>
                  </a:solidFill>
                  <a:latin typeface="SamsungOne-700" panose="020B0803030303020204" pitchFamily="34" charset="0"/>
                  <a:ea typeface="SamsungOne-700" panose="020B0803030303020204" pitchFamily="34" charset="0"/>
                </a:rPr>
                <a:t>cho</a:t>
              </a:r>
              <a:r>
                <a:rPr lang="en-US" altLang="ko-KR" sz="1100" b="0" dirty="0">
                  <a:solidFill>
                    <a:schemeClr val="bg1"/>
                  </a:solidFill>
                  <a:latin typeface="SamsungOne-700" panose="020B0803030303020204" pitchFamily="34" charset="0"/>
                  <a:ea typeface="SamsungOne-700" panose="020B0803030303020204" pitchFamily="34" charset="0"/>
                </a:rPr>
                <a:t> dòng </a:t>
              </a:r>
              <a:r>
                <a:rPr lang="en-US" altLang="ko-KR" sz="1100" b="0" dirty="0" err="1">
                  <a:solidFill>
                    <a:schemeClr val="bg1"/>
                  </a:solidFill>
                  <a:latin typeface="SamsungOne-700" panose="020B0803030303020204" pitchFamily="34" charset="0"/>
                  <a:ea typeface="SamsungOne-700" panose="020B0803030303020204" pitchFamily="34" charset="0"/>
                </a:rPr>
                <a:t>sản</a:t>
              </a:r>
              <a:r>
                <a:rPr lang="en-US" altLang="ko-KR" sz="1100" b="0" dirty="0">
                  <a:solidFill>
                    <a:schemeClr val="bg1"/>
                  </a:solidFill>
                  <a:latin typeface="SamsungOne-700" panose="020B0803030303020204" pitchFamily="34" charset="0"/>
                  <a:ea typeface="SamsungOne-700" panose="020B0803030303020204" pitchFamily="34" charset="0"/>
                </a:rPr>
                <a:t> </a:t>
              </a:r>
              <a:r>
                <a:rPr lang="en-US" altLang="ko-KR" sz="1100" b="0" dirty="0" err="1">
                  <a:solidFill>
                    <a:schemeClr val="bg1"/>
                  </a:solidFill>
                  <a:latin typeface="SamsungOne-700" panose="020B0803030303020204" pitchFamily="34" charset="0"/>
                  <a:ea typeface="SamsungOne-700" panose="020B0803030303020204" pitchFamily="34" charset="0"/>
                </a:rPr>
                <a:t>phẩm</a:t>
              </a:r>
              <a:r>
                <a:rPr lang="en-US" altLang="ko-KR" sz="1100" b="0" dirty="0">
                  <a:solidFill>
                    <a:schemeClr val="bg1"/>
                  </a:solidFill>
                  <a:latin typeface="SamsungOne-700" panose="020B0803030303020204" pitchFamily="34" charset="0"/>
                  <a:ea typeface="SamsungOne-700" panose="020B0803030303020204" pitchFamily="34" charset="0"/>
                </a:rPr>
                <a:t> hiện </a:t>
              </a:r>
              <a:r>
                <a:rPr lang="en-US" altLang="ko-KR" sz="1100" b="0" dirty="0" err="1">
                  <a:solidFill>
                    <a:schemeClr val="bg1"/>
                  </a:solidFill>
                  <a:latin typeface="SamsungOne-700" panose="020B0803030303020204" pitchFamily="34" charset="0"/>
                  <a:ea typeface="SamsungOne-700" panose="020B0803030303020204" pitchFamily="34" charset="0"/>
                </a:rPr>
                <a:t>có</a:t>
              </a:r>
              <a:endParaRPr lang="en-US" altLang="ko-KR" sz="1100" b="0" dirty="0">
                <a:solidFill>
                  <a:schemeClr val="bg1"/>
                </a:solidFill>
                <a:latin typeface="SamsungOne-700" panose="020B0803030303020204" pitchFamily="34" charset="0"/>
                <a:ea typeface="SamsungOne-700" panose="020B0803030303020204" pitchFamily="34" charset="0"/>
              </a:endParaRPr>
            </a:p>
          </p:txBody>
        </p:sp>
        <p:sp>
          <p:nvSpPr>
            <p:cNvPr id="42" name="Rectangle 19">
              <a:extLst>
                <a:ext uri="{FF2B5EF4-FFF2-40B4-BE49-F238E27FC236}">
                  <a16:creationId xmlns:a16="http://schemas.microsoft.com/office/drawing/2014/main" id="{DB1EB03D-3825-4272-9318-E4ACE312FB97}"/>
                </a:ext>
              </a:extLst>
            </p:cNvPr>
            <p:cNvSpPr>
              <a:spLocks noChangeArrowheads="1"/>
            </p:cNvSpPr>
            <p:nvPr/>
          </p:nvSpPr>
          <p:spPr bwMode="auto">
            <a:xfrm>
              <a:off x="3527530" y="3050905"/>
              <a:ext cx="5439791" cy="380580"/>
            </a:xfrm>
            <a:prstGeom prst="rect">
              <a:avLst/>
            </a:prstGeom>
            <a:solidFill>
              <a:schemeClr val="bg1">
                <a:lumMod val="85000"/>
              </a:schemeClr>
            </a:solidFill>
            <a:ln>
              <a:noFill/>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lvl="0" eaLnBrk="1" hangingPunct="1">
                <a:defRPr/>
              </a:pPr>
              <a:r>
                <a:rPr lang="en-US" altLang="ko-KR" sz="1100" b="0" dirty="0" err="1">
                  <a:solidFill>
                    <a:srgbClr val="000000"/>
                  </a:solidFill>
                  <a:latin typeface="SamsungOne-400" panose="020B0503030303020204" pitchFamily="34" charset="0"/>
                  <a:ea typeface="SamsungOne-400" panose="020B0503030303020204" pitchFamily="34" charset="0"/>
                </a:rPr>
                <a:t>Đem</a:t>
              </a:r>
              <a:r>
                <a:rPr lang="en-US" altLang="ko-KR" sz="1100" b="0" dirty="0">
                  <a:solidFill>
                    <a:srgbClr val="000000"/>
                  </a:solidFill>
                  <a:latin typeface="SamsungOne-400" panose="020B0503030303020204" pitchFamily="34" charset="0"/>
                  <a:ea typeface="SamsungOne-400" panose="020B0503030303020204" pitchFamily="34" charset="0"/>
                </a:rPr>
                <a:t> </a:t>
              </a:r>
              <a:r>
                <a:rPr lang="en-US" altLang="ko-KR" sz="1100" b="0" dirty="0" err="1">
                  <a:solidFill>
                    <a:srgbClr val="000000"/>
                  </a:solidFill>
                  <a:latin typeface="SamsungOne-400" panose="020B0503030303020204" pitchFamily="34" charset="0"/>
                  <a:ea typeface="SamsungOne-400" panose="020B0503030303020204" pitchFamily="34" charset="0"/>
                </a:rPr>
                <a:t>đến</a:t>
              </a:r>
              <a:r>
                <a:rPr lang="en-US" altLang="ko-KR" sz="1100" b="0" dirty="0">
                  <a:solidFill>
                    <a:srgbClr val="000000"/>
                  </a:solidFill>
                  <a:latin typeface="SamsungOne-400" panose="020B0503030303020204" pitchFamily="34" charset="0"/>
                  <a:ea typeface="SamsungOne-400" panose="020B0503030303020204" pitchFamily="34" charset="0"/>
                </a:rPr>
                <a:t> </a:t>
              </a:r>
              <a:r>
                <a:rPr lang="en-US" altLang="ko-KR" sz="1100" b="0" dirty="0" err="1">
                  <a:solidFill>
                    <a:srgbClr val="000000"/>
                  </a:solidFill>
                  <a:latin typeface="SamsungOne-400" panose="020B0503030303020204" pitchFamily="34" charset="0"/>
                  <a:ea typeface="SamsungOne-400" panose="020B0503030303020204" pitchFamily="34" charset="0"/>
                </a:rPr>
                <a:t>hiệu</a:t>
              </a:r>
              <a:r>
                <a:rPr lang="en-US" altLang="ko-KR" sz="1100" b="0" dirty="0">
                  <a:solidFill>
                    <a:srgbClr val="000000"/>
                  </a:solidFill>
                  <a:latin typeface="SamsungOne-400" panose="020B0503030303020204" pitchFamily="34" charset="0"/>
                  <a:ea typeface="SamsungOne-400" panose="020B0503030303020204" pitchFamily="34" charset="0"/>
                </a:rPr>
                <a:t> </a:t>
              </a:r>
              <a:r>
                <a:rPr lang="en-US" altLang="ko-KR" sz="1100" b="0" dirty="0" err="1">
                  <a:solidFill>
                    <a:srgbClr val="000000"/>
                  </a:solidFill>
                  <a:latin typeface="SamsungOne-400" panose="020B0503030303020204" pitchFamily="34" charset="0"/>
                  <a:ea typeface="SamsungOne-400" panose="020B0503030303020204" pitchFamily="34" charset="0"/>
                </a:rPr>
                <a:t>suất</a:t>
              </a:r>
              <a:r>
                <a:rPr lang="en-US" altLang="ko-KR" sz="1100" b="0" dirty="0">
                  <a:solidFill>
                    <a:srgbClr val="000000"/>
                  </a:solidFill>
                  <a:latin typeface="SamsungOne-400" panose="020B0503030303020204" pitchFamily="34" charset="0"/>
                  <a:ea typeface="SamsungOne-400" panose="020B0503030303020204" pitchFamily="34" charset="0"/>
                </a:rPr>
                <a:t> </a:t>
              </a:r>
              <a:r>
                <a:rPr lang="en-US" altLang="ko-KR" sz="1100" b="0" dirty="0" err="1">
                  <a:solidFill>
                    <a:srgbClr val="000000"/>
                  </a:solidFill>
                  <a:latin typeface="SamsungOne-400" panose="020B0503030303020204" pitchFamily="34" charset="0"/>
                  <a:ea typeface="SamsungOne-400" panose="020B0503030303020204" pitchFamily="34" charset="0"/>
                </a:rPr>
                <a:t>mới</a:t>
              </a:r>
              <a:r>
                <a:rPr lang="en-US" altLang="ko-KR" sz="1100" b="0" dirty="0">
                  <a:solidFill>
                    <a:srgbClr val="000000"/>
                  </a:solidFill>
                  <a:latin typeface="SamsungOne-400" panose="020B0503030303020204" pitchFamily="34" charset="0"/>
                  <a:ea typeface="SamsungOne-400" panose="020B0503030303020204" pitchFamily="34" charset="0"/>
                </a:rPr>
                <a:t>, </a:t>
              </a:r>
              <a:r>
                <a:rPr lang="en-US" altLang="ko-KR" sz="1100" b="0" dirty="0" err="1">
                  <a:solidFill>
                    <a:srgbClr val="000000"/>
                  </a:solidFill>
                  <a:latin typeface="SamsungOne-400" panose="020B0503030303020204" pitchFamily="34" charset="0"/>
                  <a:ea typeface="SamsungOne-400" panose="020B0503030303020204" pitchFamily="34" charset="0"/>
                </a:rPr>
                <a:t>cải</a:t>
              </a:r>
              <a:r>
                <a:rPr lang="en-US" altLang="ko-KR" sz="1100" b="0" dirty="0">
                  <a:solidFill>
                    <a:srgbClr val="000000"/>
                  </a:solidFill>
                  <a:latin typeface="SamsungOne-400" panose="020B0503030303020204" pitchFamily="34" charset="0"/>
                  <a:ea typeface="SamsungOne-400" panose="020B0503030303020204" pitchFamily="34" charset="0"/>
                </a:rPr>
                <a:t> </a:t>
              </a:r>
              <a:r>
                <a:rPr lang="en-US" altLang="ko-KR" sz="1100" b="0" dirty="0" err="1">
                  <a:solidFill>
                    <a:srgbClr val="000000"/>
                  </a:solidFill>
                  <a:latin typeface="SamsungOne-400" panose="020B0503030303020204" pitchFamily="34" charset="0"/>
                  <a:ea typeface="SamsungOne-400" panose="020B0503030303020204" pitchFamily="34" charset="0"/>
                </a:rPr>
                <a:t>thiện</a:t>
              </a:r>
              <a:r>
                <a:rPr lang="en-US" altLang="ko-KR" sz="1100" b="0" dirty="0">
                  <a:solidFill>
                    <a:srgbClr val="000000"/>
                  </a:solidFill>
                  <a:latin typeface="SamsungOne-400" panose="020B0503030303020204" pitchFamily="34" charset="0"/>
                  <a:ea typeface="SamsungOne-400" panose="020B0503030303020204" pitchFamily="34" charset="0"/>
                </a:rPr>
                <a:t> </a:t>
              </a:r>
              <a:r>
                <a:rPr lang="en-US" altLang="ko-KR" sz="1100" b="0" dirty="0" err="1">
                  <a:solidFill>
                    <a:srgbClr val="000000"/>
                  </a:solidFill>
                  <a:latin typeface="SamsungOne-400" panose="020B0503030303020204" pitchFamily="34" charset="0"/>
                  <a:ea typeface="SamsungOne-400" panose="020B0503030303020204" pitchFamily="34" charset="0"/>
                </a:rPr>
                <a:t>hiệu</a:t>
              </a:r>
              <a:r>
                <a:rPr lang="en-US" altLang="ko-KR" sz="1100" b="0" dirty="0">
                  <a:solidFill>
                    <a:srgbClr val="000000"/>
                  </a:solidFill>
                  <a:latin typeface="SamsungOne-400" panose="020B0503030303020204" pitchFamily="34" charset="0"/>
                  <a:ea typeface="SamsungOne-400" panose="020B0503030303020204" pitchFamily="34" charset="0"/>
                </a:rPr>
                <a:t> </a:t>
              </a:r>
              <a:r>
                <a:rPr lang="en-US" altLang="ko-KR" sz="1100" b="0" dirty="0" err="1">
                  <a:solidFill>
                    <a:srgbClr val="000000"/>
                  </a:solidFill>
                  <a:latin typeface="SamsungOne-400" panose="020B0503030303020204" pitchFamily="34" charset="0"/>
                  <a:ea typeface="SamsungOne-400" panose="020B0503030303020204" pitchFamily="34" charset="0"/>
                </a:rPr>
                <a:t>suất</a:t>
              </a:r>
              <a:r>
                <a:rPr lang="en-US" altLang="ko-KR" sz="1100" b="0" dirty="0">
                  <a:solidFill>
                    <a:srgbClr val="000000"/>
                  </a:solidFill>
                  <a:latin typeface="SamsungOne-400" panose="020B0503030303020204" pitchFamily="34" charset="0"/>
                  <a:ea typeface="SamsungOne-400" panose="020B0503030303020204" pitchFamily="34" charset="0"/>
                </a:rPr>
                <a:t> </a:t>
              </a:r>
              <a:r>
                <a:rPr lang="en-US" altLang="ko-KR" sz="1100" b="0" dirty="0" err="1">
                  <a:solidFill>
                    <a:srgbClr val="000000"/>
                  </a:solidFill>
                  <a:latin typeface="SamsungOne-400" panose="020B0503030303020204" pitchFamily="34" charset="0"/>
                  <a:ea typeface="SamsungOne-400" panose="020B0503030303020204" pitchFamily="34" charset="0"/>
                </a:rPr>
                <a:t>và</a:t>
              </a:r>
              <a:r>
                <a:rPr lang="en-US" altLang="ko-KR" sz="1100" b="0" dirty="0">
                  <a:solidFill>
                    <a:srgbClr val="000000"/>
                  </a:solidFill>
                  <a:latin typeface="SamsungOne-400" panose="020B0503030303020204" pitchFamily="34" charset="0"/>
                  <a:ea typeface="SamsungOne-400" panose="020B0503030303020204" pitchFamily="34" charset="0"/>
                </a:rPr>
                <a:t> </a:t>
              </a:r>
              <a:r>
                <a:rPr lang="en-US" altLang="ko-KR" sz="1100" b="0" dirty="0" err="1">
                  <a:solidFill>
                    <a:srgbClr val="000000"/>
                  </a:solidFill>
                  <a:latin typeface="SamsungOne-400" panose="020B0503030303020204" pitchFamily="34" charset="0"/>
                  <a:ea typeface="SamsungOne-400" panose="020B0503030303020204" pitchFamily="34" charset="0"/>
                </a:rPr>
                <a:t>giá</a:t>
              </a:r>
              <a:r>
                <a:rPr lang="en-US" altLang="ko-KR" sz="1100" b="0" dirty="0">
                  <a:solidFill>
                    <a:srgbClr val="000000"/>
                  </a:solidFill>
                  <a:latin typeface="SamsungOne-400" panose="020B0503030303020204" pitchFamily="34" charset="0"/>
                  <a:ea typeface="SamsungOne-400" panose="020B0503030303020204" pitchFamily="34" charset="0"/>
                </a:rPr>
                <a:t> </a:t>
              </a:r>
              <a:r>
                <a:rPr lang="en-US" altLang="ko-KR" sz="1100" b="0" dirty="0" err="1">
                  <a:solidFill>
                    <a:srgbClr val="000000"/>
                  </a:solidFill>
                  <a:latin typeface="SamsungOne-400" panose="020B0503030303020204" pitchFamily="34" charset="0"/>
                  <a:ea typeface="SamsungOne-400" panose="020B0503030303020204" pitchFamily="34" charset="0"/>
                </a:rPr>
                <a:t>trị</a:t>
              </a:r>
              <a:r>
                <a:rPr lang="en-US" altLang="ko-KR" sz="1100" b="0" dirty="0">
                  <a:solidFill>
                    <a:srgbClr val="000000"/>
                  </a:solidFill>
                  <a:latin typeface="SamsungOne-400" panose="020B0503030303020204" pitchFamily="34" charset="0"/>
                  <a:ea typeface="SamsungOne-400" panose="020B0503030303020204" pitchFamily="34" charset="0"/>
                </a:rPr>
                <a:t> </a:t>
              </a:r>
              <a:r>
                <a:rPr lang="en-US" altLang="ko-KR" sz="1100" b="0" dirty="0" err="1">
                  <a:solidFill>
                    <a:srgbClr val="000000"/>
                  </a:solidFill>
                  <a:latin typeface="SamsungOne-400" panose="020B0503030303020204" pitchFamily="34" charset="0"/>
                  <a:ea typeface="SamsungOne-400" panose="020B0503030303020204" pitchFamily="34" charset="0"/>
                </a:rPr>
                <a:t>cảm</a:t>
              </a:r>
              <a:r>
                <a:rPr lang="en-US" altLang="ko-KR" sz="1100" b="0" dirty="0">
                  <a:solidFill>
                    <a:srgbClr val="000000"/>
                  </a:solidFill>
                  <a:latin typeface="SamsungOne-400" panose="020B0503030303020204" pitchFamily="34" charset="0"/>
                  <a:ea typeface="SamsungOne-400" panose="020B0503030303020204" pitchFamily="34" charset="0"/>
                </a:rPr>
                <a:t> </a:t>
              </a:r>
              <a:r>
                <a:rPr lang="en-US" altLang="ko-KR" sz="1100" b="0" dirty="0" err="1">
                  <a:solidFill>
                    <a:srgbClr val="000000"/>
                  </a:solidFill>
                  <a:latin typeface="SamsungOne-400" panose="020B0503030303020204" pitchFamily="34" charset="0"/>
                  <a:ea typeface="SamsungOne-400" panose="020B0503030303020204" pitchFamily="34" charset="0"/>
                </a:rPr>
                <a:t>nhận</a:t>
              </a:r>
              <a:endParaRPr lang="en-US" altLang="ko-KR" sz="1100" b="0" dirty="0">
                <a:solidFill>
                  <a:srgbClr val="000000"/>
                </a:solidFill>
                <a:latin typeface="SamsungOne-400" panose="020B0503030303020204" pitchFamily="34" charset="0"/>
                <a:ea typeface="SamsungOne-400" panose="020B0503030303020204" pitchFamily="34" charset="0"/>
              </a:endParaRPr>
            </a:p>
          </p:txBody>
        </p:sp>
        <p:sp>
          <p:nvSpPr>
            <p:cNvPr id="43" name="Rectangle 20">
              <a:extLst>
                <a:ext uri="{FF2B5EF4-FFF2-40B4-BE49-F238E27FC236}">
                  <a16:creationId xmlns:a16="http://schemas.microsoft.com/office/drawing/2014/main" id="{B7C5CD92-3EA6-46EC-825E-C32DE003D5D9}"/>
                </a:ext>
              </a:extLst>
            </p:cNvPr>
            <p:cNvSpPr>
              <a:spLocks noChangeArrowheads="1"/>
            </p:cNvSpPr>
            <p:nvPr/>
          </p:nvSpPr>
          <p:spPr bwMode="auto">
            <a:xfrm>
              <a:off x="1114562" y="3037442"/>
              <a:ext cx="2256996" cy="394044"/>
            </a:xfrm>
            <a:prstGeom prst="rect">
              <a:avLst/>
            </a:prstGeom>
            <a:solidFill>
              <a:srgbClr val="00B0F0"/>
            </a:solidFill>
            <a:ln w="28575">
              <a:noFill/>
              <a:miter lim="800000"/>
              <a:headEnd/>
              <a:tailEnd/>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lvl="0" algn="ctr" eaLnBrk="1" hangingPunct="1">
                <a:defRPr/>
              </a:pPr>
              <a:r>
                <a:rPr lang="en-US" altLang="ko-KR" sz="1100" b="0" dirty="0" err="1">
                  <a:solidFill>
                    <a:schemeClr val="bg1"/>
                  </a:solidFill>
                  <a:latin typeface="SamsungOne-700" panose="020B0803030303020204" pitchFamily="34" charset="0"/>
                  <a:ea typeface="SamsungOne-700" panose="020B0803030303020204" pitchFamily="34" charset="0"/>
                </a:rPr>
                <a:t>Cải</a:t>
              </a:r>
              <a:r>
                <a:rPr lang="en-US" altLang="ko-KR" sz="1100" b="0" dirty="0">
                  <a:solidFill>
                    <a:schemeClr val="bg1"/>
                  </a:solidFill>
                  <a:latin typeface="SamsungOne-700" panose="020B0803030303020204" pitchFamily="34" charset="0"/>
                  <a:ea typeface="SamsungOne-700" panose="020B0803030303020204" pitchFamily="34" charset="0"/>
                </a:rPr>
                <a:t> </a:t>
              </a:r>
              <a:r>
                <a:rPr lang="en-US" altLang="ko-KR" sz="1100" b="0" dirty="0" err="1">
                  <a:solidFill>
                    <a:schemeClr val="bg1"/>
                  </a:solidFill>
                  <a:latin typeface="SamsungOne-700" panose="020B0803030303020204" pitchFamily="34" charset="0"/>
                  <a:ea typeface="SamsungOne-700" panose="020B0803030303020204" pitchFamily="34" charset="0"/>
                </a:rPr>
                <a:t>tiến</a:t>
              </a:r>
              <a:r>
                <a:rPr lang="en-US" altLang="ko-KR" sz="1100" b="0" dirty="0">
                  <a:solidFill>
                    <a:schemeClr val="bg1"/>
                  </a:solidFill>
                  <a:latin typeface="SamsungOne-700" panose="020B0803030303020204" pitchFamily="34" charset="0"/>
                  <a:ea typeface="SamsungOne-700" panose="020B0803030303020204" pitchFamily="34" charset="0"/>
                </a:rPr>
                <a:t> </a:t>
              </a:r>
              <a:r>
                <a:rPr lang="en-US" altLang="ko-KR" sz="1100" b="0" dirty="0" err="1">
                  <a:solidFill>
                    <a:schemeClr val="bg1"/>
                  </a:solidFill>
                  <a:latin typeface="SamsungOne-700" panose="020B0803030303020204" pitchFamily="34" charset="0"/>
                  <a:ea typeface="SamsungOne-700" panose="020B0803030303020204" pitchFamily="34" charset="0"/>
                </a:rPr>
                <a:t>và</a:t>
              </a:r>
              <a:r>
                <a:rPr lang="en-US" altLang="ko-KR" sz="1100" b="0" dirty="0">
                  <a:solidFill>
                    <a:schemeClr val="bg1"/>
                  </a:solidFill>
                  <a:latin typeface="SamsungOne-700" panose="020B0803030303020204" pitchFamily="34" charset="0"/>
                  <a:ea typeface="SamsungOne-700" panose="020B0803030303020204" pitchFamily="34" charset="0"/>
                </a:rPr>
                <a:t> sửa đổi </a:t>
              </a:r>
            </a:p>
            <a:p>
              <a:pPr lvl="0" algn="ctr" eaLnBrk="1" hangingPunct="1">
                <a:defRPr/>
              </a:pPr>
              <a:r>
                <a:rPr lang="en-US" altLang="ko-KR" sz="1100" b="0" dirty="0" err="1">
                  <a:solidFill>
                    <a:schemeClr val="bg1"/>
                  </a:solidFill>
                  <a:latin typeface="SamsungOne-700" panose="020B0803030303020204" pitchFamily="34" charset="0"/>
                  <a:ea typeface="SamsungOne-700" panose="020B0803030303020204" pitchFamily="34" charset="0"/>
                </a:rPr>
                <a:t>các</a:t>
              </a:r>
              <a:r>
                <a:rPr lang="en-US" altLang="ko-KR" sz="1100" b="0" dirty="0">
                  <a:solidFill>
                    <a:schemeClr val="bg1"/>
                  </a:solidFill>
                  <a:latin typeface="SamsungOne-700" panose="020B0803030303020204" pitchFamily="34" charset="0"/>
                  <a:ea typeface="SamsungOne-700" panose="020B0803030303020204" pitchFamily="34" charset="0"/>
                </a:rPr>
                <a:t> </a:t>
              </a:r>
              <a:r>
                <a:rPr lang="en-US" altLang="ko-KR" sz="1100" b="0" dirty="0" err="1">
                  <a:solidFill>
                    <a:schemeClr val="bg1"/>
                  </a:solidFill>
                  <a:latin typeface="SamsungOne-700" panose="020B0803030303020204" pitchFamily="34" charset="0"/>
                  <a:ea typeface="SamsungOne-700" panose="020B0803030303020204" pitchFamily="34" charset="0"/>
                </a:rPr>
                <a:t>sản</a:t>
              </a:r>
              <a:r>
                <a:rPr lang="en-US" altLang="ko-KR" sz="1100" b="0" dirty="0">
                  <a:solidFill>
                    <a:schemeClr val="bg1"/>
                  </a:solidFill>
                  <a:latin typeface="SamsungOne-700" panose="020B0803030303020204" pitchFamily="34" charset="0"/>
                  <a:ea typeface="SamsungOne-700" panose="020B0803030303020204" pitchFamily="34" charset="0"/>
                </a:rPr>
                <a:t> </a:t>
              </a:r>
              <a:r>
                <a:rPr lang="en-US" altLang="ko-KR" sz="1100" b="0" dirty="0" err="1">
                  <a:solidFill>
                    <a:schemeClr val="bg1"/>
                  </a:solidFill>
                  <a:latin typeface="SamsungOne-700" panose="020B0803030303020204" pitchFamily="34" charset="0"/>
                  <a:ea typeface="SamsungOne-700" panose="020B0803030303020204" pitchFamily="34" charset="0"/>
                </a:rPr>
                <a:t>phẩm</a:t>
              </a:r>
              <a:r>
                <a:rPr lang="en-US" altLang="ko-KR" sz="1100" b="0" dirty="0">
                  <a:solidFill>
                    <a:schemeClr val="bg1"/>
                  </a:solidFill>
                  <a:latin typeface="SamsungOne-700" panose="020B0803030303020204" pitchFamily="34" charset="0"/>
                  <a:ea typeface="SamsungOne-700" panose="020B0803030303020204" pitchFamily="34" charset="0"/>
                </a:rPr>
                <a:t> hiện tại</a:t>
              </a:r>
            </a:p>
          </p:txBody>
        </p:sp>
        <p:sp>
          <p:nvSpPr>
            <p:cNvPr id="44" name="Rectangle 21">
              <a:extLst>
                <a:ext uri="{FF2B5EF4-FFF2-40B4-BE49-F238E27FC236}">
                  <a16:creationId xmlns:a16="http://schemas.microsoft.com/office/drawing/2014/main" id="{78512E9A-FE0F-4D76-ACF2-FB95938E9E44}"/>
                </a:ext>
              </a:extLst>
            </p:cNvPr>
            <p:cNvSpPr>
              <a:spLocks noChangeArrowheads="1"/>
            </p:cNvSpPr>
            <p:nvPr/>
          </p:nvSpPr>
          <p:spPr bwMode="auto">
            <a:xfrm>
              <a:off x="3527530" y="3486741"/>
              <a:ext cx="5439791" cy="262276"/>
            </a:xfrm>
            <a:prstGeom prst="rect">
              <a:avLst/>
            </a:prstGeom>
            <a:solidFill>
              <a:schemeClr val="bg1">
                <a:lumMod val="85000"/>
              </a:schemeClr>
            </a:solidFill>
            <a:ln>
              <a:noFill/>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lvl="0" eaLnBrk="1" hangingPunct="1">
                <a:defRPr/>
              </a:pPr>
              <a:r>
                <a:rPr lang="vi-VN" altLang="ko-KR" sz="1100" b="0" dirty="0">
                  <a:solidFill>
                    <a:srgbClr val="000000"/>
                  </a:solidFill>
                  <a:latin typeface="SamsungOne-400" panose="020B0503030303020204" pitchFamily="34" charset="0"/>
                  <a:ea typeface="SamsungOne-400" panose="020B0503030303020204" pitchFamily="34" charset="0"/>
                </a:rPr>
                <a:t>Sản phẩm mới nhắm tới thị trường mới hoặc thị trường phân khúc mới</a:t>
              </a:r>
            </a:p>
          </p:txBody>
        </p:sp>
        <p:sp>
          <p:nvSpPr>
            <p:cNvPr id="45" name="Rectangle 22">
              <a:extLst>
                <a:ext uri="{FF2B5EF4-FFF2-40B4-BE49-F238E27FC236}">
                  <a16:creationId xmlns:a16="http://schemas.microsoft.com/office/drawing/2014/main" id="{CE4B5727-09FF-40DD-8979-CD9E5F251964}"/>
                </a:ext>
              </a:extLst>
            </p:cNvPr>
            <p:cNvSpPr>
              <a:spLocks noChangeArrowheads="1"/>
            </p:cNvSpPr>
            <p:nvPr/>
          </p:nvSpPr>
          <p:spPr bwMode="auto">
            <a:xfrm>
              <a:off x="1114562" y="3486741"/>
              <a:ext cx="2250647" cy="262276"/>
            </a:xfrm>
            <a:prstGeom prst="rect">
              <a:avLst/>
            </a:prstGeom>
            <a:solidFill>
              <a:srgbClr val="00B0F0"/>
            </a:solidFill>
            <a:ln w="28575">
              <a:noFill/>
              <a:miter lim="800000"/>
              <a:headEnd/>
              <a:tailEnd/>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lvl="0" algn="ctr" eaLnBrk="1" hangingPunct="1">
                <a:defRPr/>
              </a:pPr>
              <a:r>
                <a:rPr lang="en-US" altLang="ko-KR" sz="1100" b="0" dirty="0" err="1">
                  <a:solidFill>
                    <a:schemeClr val="bg1"/>
                  </a:solidFill>
                  <a:latin typeface="SamsungOne-700" panose="020B0803030303020204" pitchFamily="34" charset="0"/>
                  <a:ea typeface="SamsungOne-700" panose="020B0803030303020204" pitchFamily="34" charset="0"/>
                </a:rPr>
                <a:t>Tái</a:t>
              </a:r>
              <a:r>
                <a:rPr lang="en-US" altLang="ko-KR" sz="1100" b="0" dirty="0">
                  <a:solidFill>
                    <a:schemeClr val="bg1"/>
                  </a:solidFill>
                  <a:latin typeface="SamsungOne-700" panose="020B0803030303020204" pitchFamily="34" charset="0"/>
                  <a:ea typeface="SamsungOne-700" panose="020B0803030303020204" pitchFamily="34" charset="0"/>
                </a:rPr>
                <a:t> định </a:t>
              </a:r>
              <a:r>
                <a:rPr lang="en-US" altLang="ko-KR" sz="1100" b="0" dirty="0" err="1">
                  <a:solidFill>
                    <a:schemeClr val="bg1"/>
                  </a:solidFill>
                  <a:latin typeface="SamsungOne-700" panose="020B0803030303020204" pitchFamily="34" charset="0"/>
                  <a:ea typeface="SamsungOne-700" panose="020B0803030303020204" pitchFamily="34" charset="0"/>
                </a:rPr>
                <a:t>vị</a:t>
              </a:r>
              <a:endParaRPr lang="en-US" altLang="ko-KR" sz="1100" b="0" dirty="0">
                <a:solidFill>
                  <a:schemeClr val="bg1"/>
                </a:solidFill>
                <a:latin typeface="SamsungOne-700" panose="020B0803030303020204" pitchFamily="34" charset="0"/>
                <a:ea typeface="SamsungOne-700" panose="020B0803030303020204" pitchFamily="34" charset="0"/>
              </a:endParaRPr>
            </a:p>
          </p:txBody>
        </p:sp>
        <p:sp>
          <p:nvSpPr>
            <p:cNvPr id="46" name="Rectangle 23">
              <a:extLst>
                <a:ext uri="{FF2B5EF4-FFF2-40B4-BE49-F238E27FC236}">
                  <a16:creationId xmlns:a16="http://schemas.microsoft.com/office/drawing/2014/main" id="{42827712-E7AB-4765-BE6E-5396007A602B}"/>
                </a:ext>
              </a:extLst>
            </p:cNvPr>
            <p:cNvSpPr>
              <a:spLocks noChangeArrowheads="1"/>
            </p:cNvSpPr>
            <p:nvPr/>
          </p:nvSpPr>
          <p:spPr bwMode="auto">
            <a:xfrm>
              <a:off x="3527530" y="3804275"/>
              <a:ext cx="5439791" cy="262276"/>
            </a:xfrm>
            <a:prstGeom prst="rect">
              <a:avLst/>
            </a:prstGeom>
            <a:solidFill>
              <a:schemeClr val="bg1">
                <a:lumMod val="85000"/>
              </a:schemeClr>
            </a:solidFill>
            <a:ln>
              <a:noFill/>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lvl="0" eaLnBrk="1" hangingPunct="1">
                <a:defRPr/>
              </a:pPr>
              <a:r>
                <a:rPr lang="vi-VN" altLang="ko-KR" sz="1100" b="0" dirty="0">
                  <a:solidFill>
                    <a:srgbClr val="000000"/>
                  </a:solidFill>
                  <a:latin typeface="SamsungOne-400" panose="020B0503030303020204" pitchFamily="34" charset="0"/>
                  <a:ea typeface="SamsungOne-400" panose="020B0503030303020204" pitchFamily="34" charset="0"/>
                </a:rPr>
                <a:t>Sản phẩm mới có hiệu suất tương tự nhưng với chi phí thấp hơn</a:t>
              </a:r>
            </a:p>
          </p:txBody>
        </p:sp>
        <p:sp>
          <p:nvSpPr>
            <p:cNvPr id="47" name="Rectangle 24">
              <a:extLst>
                <a:ext uri="{FF2B5EF4-FFF2-40B4-BE49-F238E27FC236}">
                  <a16:creationId xmlns:a16="http://schemas.microsoft.com/office/drawing/2014/main" id="{A6CEF9E8-FC22-4BCA-A085-3358002EDC40}"/>
                </a:ext>
              </a:extLst>
            </p:cNvPr>
            <p:cNvSpPr>
              <a:spLocks noChangeArrowheads="1"/>
            </p:cNvSpPr>
            <p:nvPr/>
          </p:nvSpPr>
          <p:spPr bwMode="auto">
            <a:xfrm>
              <a:off x="1114562" y="3804275"/>
              <a:ext cx="2250647" cy="262276"/>
            </a:xfrm>
            <a:prstGeom prst="rect">
              <a:avLst/>
            </a:prstGeom>
            <a:solidFill>
              <a:srgbClr val="00B0F0"/>
            </a:solidFill>
            <a:ln w="28575">
              <a:noFill/>
              <a:miter lim="800000"/>
              <a:headEnd/>
              <a:tailEnd/>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lvl="0" algn="ctr" eaLnBrk="1" hangingPunct="1">
                <a:defRPr/>
              </a:pPr>
              <a:r>
                <a:rPr lang="en-US" altLang="ko-KR" sz="1100" b="0" dirty="0" err="1">
                  <a:solidFill>
                    <a:schemeClr val="bg1"/>
                  </a:solidFill>
                  <a:latin typeface="SamsungOne-700" panose="020B0803030303020204" pitchFamily="34" charset="0"/>
                  <a:ea typeface="SamsungOne-700" panose="020B0803030303020204" pitchFamily="34" charset="0"/>
                </a:rPr>
                <a:t>Giảm</a:t>
              </a:r>
              <a:r>
                <a:rPr lang="en-US" altLang="ko-KR" sz="1100" b="0" dirty="0">
                  <a:solidFill>
                    <a:schemeClr val="bg1"/>
                  </a:solidFill>
                  <a:latin typeface="SamsungOne-700" panose="020B0803030303020204" pitchFamily="34" charset="0"/>
                  <a:ea typeface="SamsungOne-700" panose="020B0803030303020204" pitchFamily="34" charset="0"/>
                </a:rPr>
                <a:t> chi </a:t>
              </a:r>
              <a:r>
                <a:rPr lang="en-US" altLang="ko-KR" sz="1100" b="0" dirty="0" err="1">
                  <a:solidFill>
                    <a:schemeClr val="bg1"/>
                  </a:solidFill>
                  <a:latin typeface="SamsungOne-700" panose="020B0803030303020204" pitchFamily="34" charset="0"/>
                  <a:ea typeface="SamsungOne-700" panose="020B0803030303020204" pitchFamily="34" charset="0"/>
                </a:rPr>
                <a:t>phí</a:t>
              </a:r>
              <a:endParaRPr lang="en-US" altLang="ko-KR" sz="1100" b="0" dirty="0">
                <a:solidFill>
                  <a:schemeClr val="bg1"/>
                </a:solidFill>
                <a:latin typeface="SamsungOne-700" panose="020B0803030303020204" pitchFamily="34" charset="0"/>
                <a:ea typeface="SamsungOne-700" panose="020B0803030303020204" pitchFamily="34" charset="0"/>
              </a:endParaRPr>
            </a:p>
          </p:txBody>
        </p:sp>
      </p:grpSp>
      <p:sp>
        <p:nvSpPr>
          <p:cNvPr id="48" name="직사각형 47">
            <a:extLst>
              <a:ext uri="{FF2B5EF4-FFF2-40B4-BE49-F238E27FC236}">
                <a16:creationId xmlns:a16="http://schemas.microsoft.com/office/drawing/2014/main" id="{B913015D-1827-429D-9644-450F1F87CFC2}"/>
              </a:ext>
            </a:extLst>
          </p:cNvPr>
          <p:cNvSpPr/>
          <p:nvPr/>
        </p:nvSpPr>
        <p:spPr>
          <a:xfrm>
            <a:off x="703263" y="4106495"/>
            <a:ext cx="8640762" cy="1951406"/>
          </a:xfrm>
          <a:prstGeom prst="rect">
            <a:avLst/>
          </a:prstGeom>
          <a:solidFill>
            <a:srgbClr val="F5F5F5"/>
          </a:solidFill>
          <a:ln w="6350" cap="rnd">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scene3d>
              <a:camera prst="orthographicFront"/>
              <a:lightRig rig="threePt" dir="t"/>
            </a:scene3d>
            <a:sp3d>
              <a:bevelT w="0" h="6350"/>
            </a:sp3d>
          </a:bodyPr>
          <a:lstStyle/>
          <a:p>
            <a:pPr algn="ctr" defTabSz="914126" fontAlgn="base">
              <a:spcBef>
                <a:spcPct val="0"/>
              </a:spcBef>
              <a:spcAft>
                <a:spcPct val="0"/>
              </a:spcAft>
              <a:defRPr/>
            </a:pPr>
            <a:endParaRPr kumimoji="1" lang="ko-KR" altLang="en-US" sz="1799">
              <a:solidFill>
                <a:prstClr val="white"/>
              </a:solidFill>
              <a:latin typeface="-윤고딕330" panose="02030504000101010101" pitchFamily="18" charset="-127"/>
              <a:ea typeface="-윤고딕330" panose="02030504000101010101" pitchFamily="18" charset="-127"/>
            </a:endParaRPr>
          </a:p>
        </p:txBody>
      </p:sp>
      <p:sp>
        <p:nvSpPr>
          <p:cNvPr id="49" name="직사각형 48">
            <a:extLst>
              <a:ext uri="{FF2B5EF4-FFF2-40B4-BE49-F238E27FC236}">
                <a16:creationId xmlns:a16="http://schemas.microsoft.com/office/drawing/2014/main" id="{2330D742-7475-477F-82E2-F7C2B590E6A0}"/>
              </a:ext>
            </a:extLst>
          </p:cNvPr>
          <p:cNvSpPr/>
          <p:nvPr/>
        </p:nvSpPr>
        <p:spPr>
          <a:xfrm>
            <a:off x="2125745" y="4266363"/>
            <a:ext cx="6687889" cy="1785104"/>
          </a:xfrm>
          <a:prstGeom prst="rect">
            <a:avLst/>
          </a:prstGeom>
        </p:spPr>
        <p:txBody>
          <a:bodyPr wrap="square">
            <a:spAutoFit/>
            <a:scene3d>
              <a:camera prst="orthographicFront"/>
              <a:lightRig rig="threePt" dir="t"/>
            </a:scene3d>
            <a:sp3d>
              <a:bevelT w="0" h="6350"/>
            </a:sp3d>
          </a:bodyPr>
          <a:lstStyle/>
          <a:p>
            <a:pPr marL="371475" indent="-190500">
              <a:spcBef>
                <a:spcPts val="1200"/>
              </a:spcBef>
              <a:buClr>
                <a:srgbClr val="193EB0"/>
              </a:buClr>
              <a:buFont typeface="Arial" panose="020B0604020202020204" pitchFamily="34" charset="0"/>
              <a:buChar char="•"/>
              <a:defRPr/>
            </a:pPr>
            <a:r>
              <a:rPr lang="en-US" altLang="ko-KR" sz="1100" dirty="0">
                <a:solidFill>
                  <a:schemeClr val="tx1">
                    <a:lumMod val="85000"/>
                    <a:lumOff val="15000"/>
                  </a:schemeClr>
                </a:solidFill>
                <a:latin typeface="SamsungOne-400" panose="020B0503030303020204" pitchFamily="34" charset="0"/>
                <a:ea typeface="SamsungOne-400" panose="020B0503030303020204" pitchFamily="34" charset="0"/>
              </a:rPr>
              <a:t>Quan </a:t>
            </a:r>
            <a:r>
              <a:rPr lang="en-US" altLang="ko-KR" sz="1100" dirty="0" err="1">
                <a:solidFill>
                  <a:schemeClr val="tx1">
                    <a:lumMod val="85000"/>
                    <a:lumOff val="15000"/>
                  </a:schemeClr>
                </a:solidFill>
                <a:latin typeface="SamsungOne-400" panose="020B0503030303020204" pitchFamily="34" charset="0"/>
                <a:ea typeface="SamsungOne-400" panose="020B0503030303020204" pitchFamily="34" charset="0"/>
              </a:rPr>
              <a:t>trọng</a:t>
            </a:r>
            <a:r>
              <a:rPr lang="en-US" altLang="ko-KR" sz="1100" dirty="0">
                <a:solidFill>
                  <a:schemeClr val="tx1">
                    <a:lumMod val="85000"/>
                    <a:lumOff val="15000"/>
                  </a:schemeClr>
                </a:solidFill>
                <a:latin typeface="SamsungOne-400" panose="020B0503030303020204" pitchFamily="34" charset="0"/>
                <a:ea typeface="SamsungOne-400" panose="020B0503030303020204" pitchFamily="34" charset="0"/>
              </a:rPr>
              <a:t>:</a:t>
            </a:r>
          </a:p>
          <a:p>
            <a:pPr marL="533400" indent="-190500">
              <a:buClr>
                <a:srgbClr val="193EB0"/>
              </a:buClr>
              <a:buFont typeface="SamsungOne 400" panose="020B0503030303020204" pitchFamily="34" charset="0"/>
              <a:buChar char="-"/>
              <a:defRPr/>
            </a:pPr>
            <a:r>
              <a:rPr lang="vi-VN" altLang="ko-KR" sz="1100" dirty="0">
                <a:solidFill>
                  <a:srgbClr val="0033CC"/>
                </a:solidFill>
                <a:latin typeface="SamsungOne-400" panose="020B0503030303020204" pitchFamily="34" charset="0"/>
                <a:ea typeface="SamsungOne-400" panose="020B0503030303020204" pitchFamily="34" charset="0"/>
              </a:rPr>
              <a:t>Để một công ty tiếp tục phát triển mà không phá sản</a:t>
            </a:r>
          </a:p>
          <a:p>
            <a:pPr marL="533400" indent="-190500">
              <a:buClr>
                <a:srgbClr val="193EB0"/>
              </a:buClr>
              <a:buFont typeface="SamsungOne 400" panose="020B0503030303020204" pitchFamily="34" charset="0"/>
              <a:buChar char="-"/>
              <a:defRPr/>
            </a:pPr>
            <a:r>
              <a:rPr lang="vi-VN" altLang="ko-KR" sz="1100" dirty="0">
                <a:solidFill>
                  <a:srgbClr val="0033CC"/>
                </a:solidFill>
                <a:latin typeface="SamsungOne-400" panose="020B0503030303020204" pitchFamily="34" charset="0"/>
                <a:ea typeface="SamsungOne-400" panose="020B0503030303020204" pitchFamily="34" charset="0"/>
              </a:rPr>
              <a:t>Xu hướng ưu tiên mua trước để người tiêu dùng mua hàng sau khi so sánh các sản phẩm khác nhau</a:t>
            </a:r>
          </a:p>
          <a:p>
            <a:pPr marL="533400" indent="-190500">
              <a:buClr>
                <a:srgbClr val="193EB0"/>
              </a:buClr>
              <a:buFont typeface="SamsungOne 400" panose="020B0503030303020204" pitchFamily="34" charset="0"/>
              <a:buChar char="-"/>
              <a:defRPr/>
            </a:pPr>
            <a:r>
              <a:rPr lang="vi-VN" altLang="ko-KR" sz="1100" dirty="0">
                <a:solidFill>
                  <a:srgbClr val="0033CC"/>
                </a:solidFill>
                <a:latin typeface="SamsungOne-400" panose="020B0503030303020204" pitchFamily="34" charset="0"/>
                <a:ea typeface="SamsungOne-400" panose="020B0503030303020204" pitchFamily="34" charset="0"/>
              </a:rPr>
              <a:t>Các yếu tố tài nguyên và môi trường có hạn</a:t>
            </a:r>
            <a:endParaRPr lang="en-US" altLang="ko-KR" sz="1100" dirty="0">
              <a:solidFill>
                <a:srgbClr val="0033CC"/>
              </a:solidFill>
              <a:latin typeface="SamsungOne-400" panose="020B0503030303020204" pitchFamily="34" charset="0"/>
              <a:ea typeface="SamsungOne-400" panose="020B0503030303020204" pitchFamily="34" charset="0"/>
            </a:endParaRPr>
          </a:p>
          <a:p>
            <a:pPr marL="371475" indent="-190500">
              <a:buClr>
                <a:srgbClr val="193EB0"/>
              </a:buClr>
              <a:buFont typeface="Arial" panose="020B0604020202020204" pitchFamily="34" charset="0"/>
              <a:buChar char="•"/>
              <a:defRPr/>
            </a:pPr>
            <a:r>
              <a:rPr lang="en-US" altLang="ko-KR" sz="1100" dirty="0" err="1">
                <a:solidFill>
                  <a:schemeClr val="tx1">
                    <a:lumMod val="85000"/>
                    <a:lumOff val="15000"/>
                  </a:schemeClr>
                </a:solidFill>
                <a:latin typeface="SamsungOne-400" panose="020B0503030303020204" pitchFamily="34" charset="0"/>
                <a:ea typeface="SamsungOne-400" panose="020B0503030303020204" pitchFamily="34" charset="0"/>
              </a:rPr>
              <a:t>Khó</a:t>
            </a:r>
            <a:r>
              <a:rPr lang="en-US" altLang="ko-KR" sz="11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100" dirty="0" err="1">
                <a:solidFill>
                  <a:schemeClr val="tx1">
                    <a:lumMod val="85000"/>
                    <a:lumOff val="15000"/>
                  </a:schemeClr>
                </a:solidFill>
                <a:latin typeface="SamsungOne-400" panose="020B0503030303020204" pitchFamily="34" charset="0"/>
                <a:ea typeface="SamsungOne-400" panose="020B0503030303020204" pitchFamily="34" charset="0"/>
              </a:rPr>
              <a:t>khăn</a:t>
            </a:r>
            <a:r>
              <a:rPr lang="en-US" altLang="ko-KR" sz="1100" dirty="0">
                <a:solidFill>
                  <a:schemeClr val="tx1">
                    <a:lumMod val="85000"/>
                    <a:lumOff val="15000"/>
                  </a:schemeClr>
                </a:solidFill>
                <a:latin typeface="SamsungOne-400" panose="020B0503030303020204" pitchFamily="34" charset="0"/>
                <a:ea typeface="SamsungOne-400" panose="020B0503030303020204" pitchFamily="34" charset="0"/>
              </a:rPr>
              <a:t>:</a:t>
            </a:r>
          </a:p>
          <a:p>
            <a:pPr marL="533400" indent="-190500">
              <a:buClr>
                <a:srgbClr val="193EB0"/>
              </a:buClr>
              <a:buFont typeface="SamsungOne 400" panose="020B0503030303020204" pitchFamily="34" charset="0"/>
              <a:buChar char="-"/>
              <a:defRPr/>
            </a:pPr>
            <a:r>
              <a:rPr lang="vi-VN" altLang="ko-KR" sz="1100" dirty="0">
                <a:solidFill>
                  <a:srgbClr val="0033CC"/>
                </a:solidFill>
                <a:latin typeface="SamsungOne-400" panose="020B0503030303020204" pitchFamily="34" charset="0"/>
                <a:ea typeface="SamsungOne-400" panose="020B0503030303020204" pitchFamily="34" charset="0"/>
              </a:rPr>
              <a:t>Tăng chi phí trong quá trình phát triển sản phẩm mới</a:t>
            </a:r>
          </a:p>
          <a:p>
            <a:pPr marL="533400" indent="-190500">
              <a:buClr>
                <a:srgbClr val="193EB0"/>
              </a:buClr>
              <a:buFont typeface="SamsungOne 400" panose="020B0503030303020204" pitchFamily="34" charset="0"/>
              <a:buChar char="-"/>
              <a:defRPr/>
            </a:pPr>
            <a:r>
              <a:rPr lang="vi-VN" altLang="ko-KR" sz="1100" dirty="0">
                <a:solidFill>
                  <a:srgbClr val="0033CC"/>
                </a:solidFill>
                <a:latin typeface="SamsungOne-400" panose="020B0503030303020204" pitchFamily="34" charset="0"/>
                <a:ea typeface="SamsungOne-400" panose="020B0503030303020204" pitchFamily="34" charset="0"/>
              </a:rPr>
              <a:t>Thị trường phân đoạn quá nhiều (khó tạo ra lợi nhuận với các sản phẩm mới)</a:t>
            </a:r>
          </a:p>
          <a:p>
            <a:pPr marL="533400" indent="-190500">
              <a:buClr>
                <a:srgbClr val="193EB0"/>
              </a:buClr>
              <a:buFont typeface="SamsungOne 400" panose="020B0503030303020204" pitchFamily="34" charset="0"/>
              <a:buChar char="-"/>
              <a:defRPr/>
            </a:pPr>
            <a:r>
              <a:rPr lang="vi-VN" altLang="ko-KR" sz="1100" dirty="0">
                <a:solidFill>
                  <a:srgbClr val="0033CC"/>
                </a:solidFill>
                <a:latin typeface="SamsungOne-400" panose="020B0503030303020204" pitchFamily="34" charset="0"/>
                <a:ea typeface="SamsungOne-400" panose="020B0503030303020204" pitchFamily="34" charset="0"/>
              </a:rPr>
              <a:t>Vòng đời sản phẩm mới ngắn</a:t>
            </a:r>
          </a:p>
          <a:p>
            <a:pPr marL="533400" indent="-190500">
              <a:buClr>
                <a:srgbClr val="193EB0"/>
              </a:buClr>
              <a:buFont typeface="SamsungOne 400" panose="020B0503030303020204" pitchFamily="34" charset="0"/>
              <a:buChar char="-"/>
              <a:defRPr/>
            </a:pPr>
            <a:r>
              <a:rPr lang="vi-VN" altLang="ko-KR" sz="1100" dirty="0">
                <a:solidFill>
                  <a:srgbClr val="0033CC"/>
                </a:solidFill>
                <a:latin typeface="SamsungOne-400" panose="020B0503030303020204" pitchFamily="34" charset="0"/>
                <a:ea typeface="SamsungOne-400" panose="020B0503030303020204" pitchFamily="34" charset="0"/>
              </a:rPr>
              <a:t>Tăng quy định về quảng cáo và an toàn người tiêu dùng</a:t>
            </a:r>
            <a:endParaRPr lang="ko-KR" altLang="en-US" sz="1100" dirty="0">
              <a:solidFill>
                <a:srgbClr val="0033CC"/>
              </a:solidFill>
              <a:latin typeface="SamsungOne-400" panose="020B0503030303020204" pitchFamily="34" charset="0"/>
            </a:endParaRPr>
          </a:p>
        </p:txBody>
      </p:sp>
      <p:grpSp>
        <p:nvGrpSpPr>
          <p:cNvPr id="50" name="그룹 49">
            <a:extLst>
              <a:ext uri="{FF2B5EF4-FFF2-40B4-BE49-F238E27FC236}">
                <a16:creationId xmlns:a16="http://schemas.microsoft.com/office/drawing/2014/main" id="{F581D2A5-89D4-4A8A-943A-54C810D52591}"/>
              </a:ext>
            </a:extLst>
          </p:cNvPr>
          <p:cNvGrpSpPr/>
          <p:nvPr/>
        </p:nvGrpSpPr>
        <p:grpSpPr>
          <a:xfrm>
            <a:off x="558800" y="4543210"/>
            <a:ext cx="1586380" cy="1062132"/>
            <a:chOff x="509120" y="4255748"/>
            <a:chExt cx="8631711" cy="389935"/>
          </a:xfrm>
        </p:grpSpPr>
        <p:grpSp>
          <p:nvGrpSpPr>
            <p:cNvPr id="51" name="그룹 84">
              <a:extLst>
                <a:ext uri="{FF2B5EF4-FFF2-40B4-BE49-F238E27FC236}">
                  <a16:creationId xmlns:a16="http://schemas.microsoft.com/office/drawing/2014/main" id="{A7F18F60-E146-4E32-808D-63F72DAF80E9}"/>
                </a:ext>
              </a:extLst>
            </p:cNvPr>
            <p:cNvGrpSpPr/>
            <p:nvPr/>
          </p:nvGrpSpPr>
          <p:grpSpPr>
            <a:xfrm>
              <a:off x="509120" y="4255748"/>
              <a:ext cx="8631711" cy="389935"/>
              <a:chOff x="469465" y="1674352"/>
              <a:chExt cx="3998340" cy="354750"/>
            </a:xfrm>
          </p:grpSpPr>
          <p:sp>
            <p:nvSpPr>
              <p:cNvPr id="53" name="AutoShape 55">
                <a:extLst>
                  <a:ext uri="{FF2B5EF4-FFF2-40B4-BE49-F238E27FC236}">
                    <a16:creationId xmlns:a16="http://schemas.microsoft.com/office/drawing/2014/main" id="{00C474C4-6A28-47D4-8790-26B7994E1339}"/>
                  </a:ext>
                </a:extLst>
              </p:cNvPr>
              <p:cNvSpPr>
                <a:spLocks noChangeArrowheads="1"/>
              </p:cNvSpPr>
              <p:nvPr/>
            </p:nvSpPr>
            <p:spPr bwMode="auto">
              <a:xfrm>
                <a:off x="469465" y="1674352"/>
                <a:ext cx="3998340" cy="354750"/>
              </a:xfrm>
              <a:prstGeom prst="roundRect">
                <a:avLst>
                  <a:gd name="adj" fmla="val 0"/>
                </a:avLst>
              </a:prstGeom>
              <a:solidFill>
                <a:srgbClr val="0033CC"/>
              </a:solidFill>
              <a:ln w="3175">
                <a:noFill/>
                <a:round/>
                <a:headEnd/>
                <a:tailEnd/>
              </a:ln>
            </p:spPr>
            <p:txBody>
              <a:bodyPr wrap="none" anchor="ctr">
                <a:scene3d>
                  <a:camera prst="orthographicFront"/>
                  <a:lightRig rig="threePt" dir="t"/>
                </a:scene3d>
                <a:sp3d>
                  <a:bevelT w="0" h="6350"/>
                </a:sp3d>
              </a:bodyPr>
              <a:lstStyle/>
              <a:p>
                <a:pPr algn="ctr" defTabSz="914126">
                  <a:defRPr/>
                </a:pPr>
                <a:endParaRPr lang="ko-KR" altLang="en-US" sz="1799" dirty="0">
                  <a:solidFill>
                    <a:srgbClr val="000000"/>
                  </a:solidFill>
                  <a:latin typeface="SamsungOne-700" panose="020B0803030303020204" pitchFamily="34" charset="0"/>
                  <a:ea typeface="KoPub돋움체 Bold" panose="02020603020101020101" pitchFamily="18" charset="-127"/>
                </a:endParaRPr>
              </a:p>
            </p:txBody>
          </p:sp>
          <p:sp>
            <p:nvSpPr>
              <p:cNvPr id="54" name="자유형 349">
                <a:extLst>
                  <a:ext uri="{FF2B5EF4-FFF2-40B4-BE49-F238E27FC236}">
                    <a16:creationId xmlns:a16="http://schemas.microsoft.com/office/drawing/2014/main" id="{55FD14DC-4604-4344-8CEE-0889B557C194}"/>
                  </a:ext>
                </a:extLst>
              </p:cNvPr>
              <p:cNvSpPr/>
              <p:nvPr/>
            </p:nvSpPr>
            <p:spPr>
              <a:xfrm>
                <a:off x="483181" y="1682508"/>
                <a:ext cx="922422" cy="346222"/>
              </a:xfrm>
              <a:custGeom>
                <a:avLst/>
                <a:gdLst>
                  <a:gd name="connsiteX0" fmla="*/ 0 w 922421"/>
                  <a:gd name="connsiteY0" fmla="*/ 409074 h 409074"/>
                  <a:gd name="connsiteX1" fmla="*/ 922421 w 922421"/>
                  <a:gd name="connsiteY1" fmla="*/ 0 h 409074"/>
                  <a:gd name="connsiteX2" fmla="*/ 0 w 922421"/>
                  <a:gd name="connsiteY2" fmla="*/ 0 h 409074"/>
                  <a:gd name="connsiteX3" fmla="*/ 0 w 922421"/>
                  <a:gd name="connsiteY3" fmla="*/ 409074 h 409074"/>
                </a:gdLst>
                <a:ahLst/>
                <a:cxnLst>
                  <a:cxn ang="0">
                    <a:pos x="connsiteX0" y="connsiteY0"/>
                  </a:cxn>
                  <a:cxn ang="0">
                    <a:pos x="connsiteX1" y="connsiteY1"/>
                  </a:cxn>
                  <a:cxn ang="0">
                    <a:pos x="connsiteX2" y="connsiteY2"/>
                  </a:cxn>
                  <a:cxn ang="0">
                    <a:pos x="connsiteX3" y="connsiteY3"/>
                  </a:cxn>
                </a:cxnLst>
                <a:rect l="l" t="t" r="r" b="b"/>
                <a:pathLst>
                  <a:path w="922421" h="409074">
                    <a:moveTo>
                      <a:pt x="0" y="409074"/>
                    </a:moveTo>
                    <a:lnTo>
                      <a:pt x="922421" y="0"/>
                    </a:lnTo>
                    <a:lnTo>
                      <a:pt x="0" y="0"/>
                    </a:lnTo>
                    <a:lnTo>
                      <a:pt x="0" y="409074"/>
                    </a:lnTo>
                    <a:close/>
                  </a:path>
                </a:pathLst>
              </a:custGeom>
              <a:gradFill>
                <a:gsLst>
                  <a:gs pos="100000">
                    <a:schemeClr val="bg1">
                      <a:alpha val="10000"/>
                    </a:schemeClr>
                  </a:gs>
                  <a:gs pos="0">
                    <a:schemeClr val="bg1">
                      <a:alpha val="27000"/>
                    </a:schemeClr>
                  </a:gs>
                </a:gsLst>
                <a:lin ang="9000000" scaled="0"/>
              </a:gradFill>
              <a:ln w="15875" cap="rnd">
                <a:noFill/>
                <a:tailEnd type="none"/>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sp3d>
                  <a:bevelT w="0" h="6350"/>
                </a:sp3d>
              </a:bodyPr>
              <a:lstStyle/>
              <a:p>
                <a:pPr algn="ctr" defTabSz="914126">
                  <a:defRPr/>
                </a:pPr>
                <a:endParaRPr lang="ko-KR" altLang="en-US" sz="1799">
                  <a:solidFill>
                    <a:prstClr val="white"/>
                  </a:solidFill>
                  <a:latin typeface="SamsungOne-700" panose="020B0803030303020204" pitchFamily="34" charset="0"/>
                  <a:ea typeface="KoPub돋움체 Bold" panose="02020603020101020101" pitchFamily="18" charset="-127"/>
                </a:endParaRPr>
              </a:p>
            </p:txBody>
          </p:sp>
        </p:grpSp>
        <p:sp>
          <p:nvSpPr>
            <p:cNvPr id="52" name="제목 114">
              <a:extLst>
                <a:ext uri="{FF2B5EF4-FFF2-40B4-BE49-F238E27FC236}">
                  <a16:creationId xmlns:a16="http://schemas.microsoft.com/office/drawing/2014/main" id="{61EECFB1-53FE-4E91-A8B6-4E1CCCC46A9D}"/>
                </a:ext>
              </a:extLst>
            </p:cNvPr>
            <p:cNvSpPr txBox="1">
              <a:spLocks/>
            </p:cNvSpPr>
            <p:nvPr/>
          </p:nvSpPr>
          <p:spPr>
            <a:xfrm>
              <a:off x="546430" y="4316724"/>
              <a:ext cx="8488651" cy="245185"/>
            </a:xfrm>
            <a:prstGeom prst="rect">
              <a:avLst/>
            </a:prstGeom>
            <a:effectLst>
              <a:outerShdw blurRad="76200" dir="5400000" algn="ctr" rotWithShape="0">
                <a:sysClr val="windowText" lastClr="000000"/>
              </a:outerShdw>
            </a:effectLst>
          </p:spPr>
          <p:txBody>
            <a:bodyPr wrap="none" anchor="ctr" anchorCtr="0">
              <a:scene3d>
                <a:camera prst="orthographicFront"/>
                <a:lightRig rig="threePt" dir="t"/>
              </a:scene3d>
              <a:sp3d>
                <a:bevelT w="0" h="6350"/>
              </a:sp3d>
            </a:bodyPr>
            <a:lstStyle/>
            <a:p>
              <a:pPr lvl="0" algn="ctr" defTabSz="914126">
                <a:defRPr/>
              </a:pPr>
              <a:r>
                <a:rPr lang="en-US" altLang="ko-KR" sz="1400" dirty="0" err="1">
                  <a:solidFill>
                    <a:prstClr val="white"/>
                  </a:solidFill>
                  <a:latin typeface="SamsungOne-700" panose="020B0803030303020204" pitchFamily="34" charset="0"/>
                  <a:ea typeface="SamsungOne-700" panose="020B0803030303020204" pitchFamily="34" charset="0"/>
                </a:rPr>
                <a:t>Tầm</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quan</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trọng</a:t>
              </a:r>
              <a:r>
                <a:rPr lang="en-US" altLang="ko-KR" sz="1400" dirty="0">
                  <a:solidFill>
                    <a:prstClr val="white"/>
                  </a:solidFill>
                  <a:latin typeface="SamsungOne-700" panose="020B0803030303020204" pitchFamily="34" charset="0"/>
                  <a:ea typeface="SamsungOne-700" panose="020B0803030303020204" pitchFamily="34" charset="0"/>
                </a:rPr>
                <a:t> </a:t>
              </a:r>
            </a:p>
            <a:p>
              <a:pPr lvl="0" algn="ctr" defTabSz="914126">
                <a:defRPr/>
              </a:pPr>
              <a:r>
                <a:rPr lang="en-US" altLang="ko-KR" sz="1400" dirty="0" err="1">
                  <a:solidFill>
                    <a:prstClr val="white"/>
                  </a:solidFill>
                  <a:latin typeface="SamsungOne-700" panose="020B0803030303020204" pitchFamily="34" charset="0"/>
                  <a:ea typeface="SamsungOne-700" panose="020B0803030303020204" pitchFamily="34" charset="0"/>
                </a:rPr>
                <a:t>và</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khó</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khăn</a:t>
              </a:r>
              <a:r>
                <a:rPr lang="en-US" altLang="ko-KR" sz="1400" dirty="0">
                  <a:solidFill>
                    <a:prstClr val="white"/>
                  </a:solidFill>
                  <a:latin typeface="SamsungOne-700" panose="020B0803030303020204" pitchFamily="34" charset="0"/>
                  <a:ea typeface="SamsungOne-700" panose="020B0803030303020204" pitchFamily="34" charset="0"/>
                </a:rPr>
                <a:t> </a:t>
              </a:r>
            </a:p>
            <a:p>
              <a:pPr lvl="0" algn="ctr" defTabSz="914126">
                <a:defRPr/>
              </a:pPr>
              <a:r>
                <a:rPr lang="en-US" altLang="ko-KR" sz="1400" dirty="0" err="1">
                  <a:solidFill>
                    <a:prstClr val="white"/>
                  </a:solidFill>
                  <a:latin typeface="SamsungOne-700" panose="020B0803030303020204" pitchFamily="34" charset="0"/>
                  <a:ea typeface="SamsungOne-700" panose="020B0803030303020204" pitchFamily="34" charset="0"/>
                </a:rPr>
                <a:t>của</a:t>
              </a:r>
              <a:r>
                <a:rPr lang="en-US" altLang="ko-KR" sz="1400" dirty="0">
                  <a:solidFill>
                    <a:prstClr val="white"/>
                  </a:solidFill>
                  <a:latin typeface="SamsungOne-700" panose="020B0803030303020204" pitchFamily="34" charset="0"/>
                  <a:ea typeface="SamsungOne-700" panose="020B0803030303020204" pitchFamily="34" charset="0"/>
                </a:rPr>
                <a:t> việc </a:t>
              </a:r>
              <a:r>
                <a:rPr lang="en-US" altLang="ko-KR" sz="1400" dirty="0" err="1">
                  <a:solidFill>
                    <a:prstClr val="white"/>
                  </a:solidFill>
                  <a:latin typeface="SamsungOne-700" panose="020B0803030303020204" pitchFamily="34" charset="0"/>
                  <a:ea typeface="SamsungOne-700" panose="020B0803030303020204" pitchFamily="34" charset="0"/>
                </a:rPr>
                <a:t>phát</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triển</a:t>
              </a:r>
              <a:r>
                <a:rPr lang="en-US" altLang="ko-KR" sz="1400" dirty="0">
                  <a:solidFill>
                    <a:prstClr val="white"/>
                  </a:solidFill>
                  <a:latin typeface="SamsungOne-700" panose="020B0803030303020204" pitchFamily="34" charset="0"/>
                  <a:ea typeface="SamsungOne-700" panose="020B0803030303020204" pitchFamily="34" charset="0"/>
                </a:rPr>
                <a:t> </a:t>
              </a:r>
            </a:p>
            <a:p>
              <a:pPr lvl="0" algn="ctr" defTabSz="914126">
                <a:defRPr/>
              </a:pPr>
              <a:r>
                <a:rPr lang="en-US" altLang="ko-KR" sz="1400" dirty="0" err="1">
                  <a:solidFill>
                    <a:prstClr val="white"/>
                  </a:solidFill>
                  <a:latin typeface="SamsungOne-700" panose="020B0803030303020204" pitchFamily="34" charset="0"/>
                  <a:ea typeface="SamsungOne-700" panose="020B0803030303020204" pitchFamily="34" charset="0"/>
                </a:rPr>
                <a:t>sản</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phẩm</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mới</a:t>
              </a:r>
              <a:endParaRPr lang="en-US" altLang="ko-KR" sz="1400" dirty="0">
                <a:solidFill>
                  <a:prstClr val="white"/>
                </a:solidFill>
                <a:latin typeface="SamsungOne-700" panose="020B0803030303020204" pitchFamily="34" charset="0"/>
                <a:ea typeface="SamsungOne-700" panose="020B0803030303020204" pitchFamily="34" charset="0"/>
              </a:endParaRPr>
            </a:p>
          </p:txBody>
        </p:sp>
      </p:grpSp>
      <p:sp>
        <p:nvSpPr>
          <p:cNvPr id="55" name="직각 삼각형 54">
            <a:extLst>
              <a:ext uri="{FF2B5EF4-FFF2-40B4-BE49-F238E27FC236}">
                <a16:creationId xmlns:a16="http://schemas.microsoft.com/office/drawing/2014/main" id="{1018E01C-0423-40BE-9F01-5B7141DE671A}"/>
              </a:ext>
            </a:extLst>
          </p:cNvPr>
          <p:cNvSpPr/>
          <p:nvPr/>
        </p:nvSpPr>
        <p:spPr>
          <a:xfrm rot="16200000">
            <a:off x="565657" y="4406746"/>
            <a:ext cx="137606" cy="137606"/>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grpSp>
        <p:nvGrpSpPr>
          <p:cNvPr id="56" name="그룹 55"/>
          <p:cNvGrpSpPr/>
          <p:nvPr/>
        </p:nvGrpSpPr>
        <p:grpSpPr>
          <a:xfrm>
            <a:off x="416127" y="447433"/>
            <a:ext cx="9051873" cy="276999"/>
            <a:chOff x="416127" y="447433"/>
            <a:chExt cx="9051873" cy="276999"/>
          </a:xfrm>
        </p:grpSpPr>
        <p:sp>
          <p:nvSpPr>
            <p:cNvPr id="57" name="직사각형 56">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Phát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triển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sản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phẩm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mới</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58" name="직사각형 57">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Tree>
    <p:extLst>
      <p:ext uri="{BB962C8B-B14F-4D97-AF65-F5344CB8AC3E}">
        <p14:creationId xmlns:p14="http://schemas.microsoft.com/office/powerpoint/2010/main" val="2186692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그룹 39">
            <a:extLst>
              <a:ext uri="{FF2B5EF4-FFF2-40B4-BE49-F238E27FC236}">
                <a16:creationId xmlns:a16="http://schemas.microsoft.com/office/drawing/2014/main" id="{4D28B9F9-DD0E-4AB5-A6AE-2DF1DD44C182}"/>
              </a:ext>
            </a:extLst>
          </p:cNvPr>
          <p:cNvGrpSpPr/>
          <p:nvPr/>
        </p:nvGrpSpPr>
        <p:grpSpPr>
          <a:xfrm>
            <a:off x="668502" y="1448530"/>
            <a:ext cx="8818605" cy="4631490"/>
            <a:chOff x="970831" y="1448530"/>
            <a:chExt cx="8511290" cy="4631490"/>
          </a:xfrm>
        </p:grpSpPr>
        <p:sp>
          <p:nvSpPr>
            <p:cNvPr id="41" name="직사각형 40">
              <a:extLst>
                <a:ext uri="{FF2B5EF4-FFF2-40B4-BE49-F238E27FC236}">
                  <a16:creationId xmlns:a16="http://schemas.microsoft.com/office/drawing/2014/main" id="{8DB421F9-CEAE-4894-8D74-D99B3568BBE3}"/>
                </a:ext>
              </a:extLst>
            </p:cNvPr>
            <p:cNvSpPr/>
            <p:nvPr/>
          </p:nvSpPr>
          <p:spPr>
            <a:xfrm>
              <a:off x="3531247" y="1785657"/>
              <a:ext cx="5812779" cy="42943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defRPr/>
              </a:pPr>
              <a:endParaRPr lang="ko-KR" altLang="en-US" sz="1799">
                <a:solidFill>
                  <a:prstClr val="white"/>
                </a:solidFill>
                <a:latin typeface="Calibri" panose="020F0502020204030204"/>
                <a:ea typeface="맑은 고딕" panose="020B0503020000020004" pitchFamily="50" charset="-127"/>
              </a:endParaRPr>
            </a:p>
          </p:txBody>
        </p:sp>
        <p:sp>
          <p:nvSpPr>
            <p:cNvPr id="42" name="직사각형 41">
              <a:extLst>
                <a:ext uri="{FF2B5EF4-FFF2-40B4-BE49-F238E27FC236}">
                  <a16:creationId xmlns:a16="http://schemas.microsoft.com/office/drawing/2014/main" id="{3ED22DED-B206-49CF-9F09-9519745E6DB8}"/>
                </a:ext>
              </a:extLst>
            </p:cNvPr>
            <p:cNvSpPr/>
            <p:nvPr/>
          </p:nvSpPr>
          <p:spPr>
            <a:xfrm>
              <a:off x="1004381" y="1785657"/>
              <a:ext cx="2408637" cy="42943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defRPr/>
              </a:pPr>
              <a:endParaRPr lang="ko-KR" altLang="en-US" sz="1799">
                <a:solidFill>
                  <a:prstClr val="white"/>
                </a:solidFill>
                <a:latin typeface="Calibri" panose="020F0502020204030204"/>
                <a:ea typeface="맑은 고딕" panose="020B0503020000020004" pitchFamily="50" charset="-127"/>
              </a:endParaRPr>
            </a:p>
          </p:txBody>
        </p:sp>
        <p:sp>
          <p:nvSpPr>
            <p:cNvPr id="43" name="Rectangle 7">
              <a:extLst>
                <a:ext uri="{FF2B5EF4-FFF2-40B4-BE49-F238E27FC236}">
                  <a16:creationId xmlns:a16="http://schemas.microsoft.com/office/drawing/2014/main" id="{66B2086C-B3BB-447C-81DF-A5B5B36F5E09}"/>
                </a:ext>
              </a:extLst>
            </p:cNvPr>
            <p:cNvSpPr>
              <a:spLocks noChangeArrowheads="1"/>
            </p:cNvSpPr>
            <p:nvPr/>
          </p:nvSpPr>
          <p:spPr bwMode="auto">
            <a:xfrm>
              <a:off x="1129361" y="1892041"/>
              <a:ext cx="2158676" cy="335889"/>
            </a:xfrm>
            <a:prstGeom prst="rect">
              <a:avLst/>
            </a:prstGeom>
            <a:solidFill>
              <a:srgbClr val="0033CC"/>
            </a:solidFill>
            <a:ln w="28575">
              <a:noFill/>
              <a:miter lim="800000"/>
              <a:headEnd/>
              <a:tailEnd/>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algn="ctr"/>
              <a:r>
                <a:rPr lang="vi-VN" altLang="ko-KR" sz="1100" b="0" dirty="0">
                  <a:solidFill>
                    <a:schemeClr val="bg1"/>
                  </a:solidFill>
                  <a:latin typeface="SamsungOne-700" panose="020B0803030303020204" pitchFamily="34" charset="0"/>
                  <a:ea typeface="SamsungOne-700" panose="020B0803030303020204" pitchFamily="34" charset="0"/>
                </a:rPr>
                <a:t>Tạo ý tưởng</a:t>
              </a:r>
            </a:p>
          </p:txBody>
        </p:sp>
        <p:sp>
          <p:nvSpPr>
            <p:cNvPr id="44" name="Rectangle 8">
              <a:extLst>
                <a:ext uri="{FF2B5EF4-FFF2-40B4-BE49-F238E27FC236}">
                  <a16:creationId xmlns:a16="http://schemas.microsoft.com/office/drawing/2014/main" id="{81EB2A10-9185-408A-9F99-CD263A886D11}"/>
                </a:ext>
              </a:extLst>
            </p:cNvPr>
            <p:cNvSpPr>
              <a:spLocks noChangeArrowheads="1"/>
            </p:cNvSpPr>
            <p:nvPr/>
          </p:nvSpPr>
          <p:spPr bwMode="auto">
            <a:xfrm>
              <a:off x="1129361" y="2508706"/>
              <a:ext cx="2158676" cy="335889"/>
            </a:xfrm>
            <a:prstGeom prst="rect">
              <a:avLst/>
            </a:prstGeom>
            <a:solidFill>
              <a:srgbClr val="0033CC"/>
            </a:solidFill>
            <a:ln w="28575">
              <a:noFill/>
              <a:miter lim="800000"/>
              <a:headEnd/>
              <a:tailEnd/>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algn="ctr"/>
              <a:r>
                <a:rPr lang="vi-VN" altLang="ko-KR" sz="1100" b="0" dirty="0">
                  <a:solidFill>
                    <a:schemeClr val="bg1"/>
                  </a:solidFill>
                  <a:latin typeface="SamsungOne-700" panose="020B0803030303020204" pitchFamily="34" charset="0"/>
                  <a:ea typeface="SamsungOne-700" panose="020B0803030303020204" pitchFamily="34" charset="0"/>
                </a:rPr>
                <a:t>Sàng lọc ý tưởng</a:t>
              </a:r>
            </a:p>
          </p:txBody>
        </p:sp>
        <p:sp>
          <p:nvSpPr>
            <p:cNvPr id="45" name="Rectangle 9">
              <a:extLst>
                <a:ext uri="{FF2B5EF4-FFF2-40B4-BE49-F238E27FC236}">
                  <a16:creationId xmlns:a16="http://schemas.microsoft.com/office/drawing/2014/main" id="{BD16B5D9-0641-4E07-B8E5-0CF6B96826DC}"/>
                </a:ext>
              </a:extLst>
            </p:cNvPr>
            <p:cNvSpPr>
              <a:spLocks noChangeArrowheads="1"/>
            </p:cNvSpPr>
            <p:nvPr/>
          </p:nvSpPr>
          <p:spPr bwMode="auto">
            <a:xfrm>
              <a:off x="1113898" y="3125371"/>
              <a:ext cx="2189602" cy="397859"/>
            </a:xfrm>
            <a:prstGeom prst="rect">
              <a:avLst/>
            </a:prstGeom>
            <a:solidFill>
              <a:srgbClr val="0033CC"/>
            </a:solidFill>
            <a:ln w="28575">
              <a:noFill/>
              <a:miter lim="800000"/>
              <a:headEnd/>
              <a:tailEnd/>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algn="ctr"/>
              <a:r>
                <a:rPr lang="vi-VN" altLang="ko-KR" sz="1100" b="0" dirty="0">
                  <a:solidFill>
                    <a:schemeClr val="bg1"/>
                  </a:solidFill>
                  <a:latin typeface="SamsungOne-700" panose="020B0803030303020204" pitchFamily="34" charset="0"/>
                  <a:ea typeface="SamsungOne-700" panose="020B0803030303020204" pitchFamily="34" charset="0"/>
                </a:rPr>
                <a:t>Phát triển và thử nghiệm các ý tưởng sản phẩm </a:t>
              </a:r>
            </a:p>
          </p:txBody>
        </p:sp>
        <p:sp>
          <p:nvSpPr>
            <p:cNvPr id="46" name="Rectangle 10">
              <a:extLst>
                <a:ext uri="{FF2B5EF4-FFF2-40B4-BE49-F238E27FC236}">
                  <a16:creationId xmlns:a16="http://schemas.microsoft.com/office/drawing/2014/main" id="{B54B8E84-2979-4CD4-AAE0-07C9A73580EB}"/>
                </a:ext>
              </a:extLst>
            </p:cNvPr>
            <p:cNvSpPr>
              <a:spLocks noChangeArrowheads="1"/>
            </p:cNvSpPr>
            <p:nvPr/>
          </p:nvSpPr>
          <p:spPr bwMode="auto">
            <a:xfrm>
              <a:off x="1129361" y="3804006"/>
              <a:ext cx="2158676" cy="335889"/>
            </a:xfrm>
            <a:prstGeom prst="rect">
              <a:avLst/>
            </a:prstGeom>
            <a:solidFill>
              <a:srgbClr val="0033CC"/>
            </a:solidFill>
            <a:ln w="28575">
              <a:noFill/>
              <a:miter lim="800000"/>
              <a:headEnd/>
              <a:tailEnd/>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algn="ctr"/>
              <a:r>
                <a:rPr lang="en-US" altLang="ko-KR" sz="1100" b="0" dirty="0" err="1">
                  <a:solidFill>
                    <a:schemeClr val="bg1"/>
                  </a:solidFill>
                  <a:latin typeface="SamsungOne-700" panose="020B0803030303020204" pitchFamily="34" charset="0"/>
                  <a:ea typeface="SamsungOne-700" panose="020B0803030303020204" pitchFamily="34" charset="0"/>
                </a:rPr>
                <a:t>Phân</a:t>
              </a:r>
              <a:r>
                <a:rPr lang="en-US" altLang="ko-KR" sz="1100" b="0" dirty="0">
                  <a:solidFill>
                    <a:schemeClr val="bg1"/>
                  </a:solidFill>
                  <a:latin typeface="SamsungOne-700" panose="020B0803030303020204" pitchFamily="34" charset="0"/>
                  <a:ea typeface="SamsungOne-700" panose="020B0803030303020204" pitchFamily="34" charset="0"/>
                </a:rPr>
                <a:t> </a:t>
              </a:r>
              <a:r>
                <a:rPr lang="en-US" altLang="ko-KR" sz="1100" b="0" dirty="0" err="1">
                  <a:solidFill>
                    <a:schemeClr val="bg1"/>
                  </a:solidFill>
                  <a:latin typeface="SamsungOne-700" panose="020B0803030303020204" pitchFamily="34" charset="0"/>
                  <a:ea typeface="SamsungOne-700" panose="020B0803030303020204" pitchFamily="34" charset="0"/>
                </a:rPr>
                <a:t>tích</a:t>
              </a:r>
              <a:r>
                <a:rPr lang="en-US" altLang="ko-KR" sz="1100" b="0" dirty="0">
                  <a:solidFill>
                    <a:schemeClr val="bg1"/>
                  </a:solidFill>
                  <a:latin typeface="SamsungOne-700" panose="020B0803030303020204" pitchFamily="34" charset="0"/>
                  <a:ea typeface="SamsungOne-700" panose="020B0803030303020204" pitchFamily="34" charset="0"/>
                </a:rPr>
                <a:t> </a:t>
              </a:r>
              <a:r>
                <a:rPr lang="en-US" altLang="ko-KR" sz="1100" b="0" dirty="0" err="1">
                  <a:solidFill>
                    <a:schemeClr val="bg1"/>
                  </a:solidFill>
                  <a:latin typeface="SamsungOne-700" panose="020B0803030303020204" pitchFamily="34" charset="0"/>
                  <a:ea typeface="SamsungOne-700" panose="020B0803030303020204" pitchFamily="34" charset="0"/>
                </a:rPr>
                <a:t>tính</a:t>
              </a:r>
              <a:r>
                <a:rPr lang="en-US" altLang="ko-KR" sz="1100" b="0" dirty="0">
                  <a:solidFill>
                    <a:schemeClr val="bg1"/>
                  </a:solidFill>
                  <a:latin typeface="SamsungOne-700" panose="020B0803030303020204" pitchFamily="34" charset="0"/>
                  <a:ea typeface="SamsungOne-700" panose="020B0803030303020204" pitchFamily="34" charset="0"/>
                </a:rPr>
                <a:t> </a:t>
              </a:r>
              <a:r>
                <a:rPr lang="en-US" altLang="ko-KR" sz="1100" b="0" dirty="0" err="1">
                  <a:solidFill>
                    <a:schemeClr val="bg1"/>
                  </a:solidFill>
                  <a:latin typeface="SamsungOne-700" panose="020B0803030303020204" pitchFamily="34" charset="0"/>
                  <a:ea typeface="SamsungOne-700" panose="020B0803030303020204" pitchFamily="34" charset="0"/>
                </a:rPr>
                <a:t>khả</a:t>
              </a:r>
              <a:r>
                <a:rPr lang="en-US" altLang="ko-KR" sz="1100" b="0" dirty="0">
                  <a:solidFill>
                    <a:schemeClr val="bg1"/>
                  </a:solidFill>
                  <a:latin typeface="SamsungOne-700" panose="020B0803030303020204" pitchFamily="34" charset="0"/>
                  <a:ea typeface="SamsungOne-700" panose="020B0803030303020204" pitchFamily="34" charset="0"/>
                </a:rPr>
                <a:t> </a:t>
              </a:r>
              <a:r>
                <a:rPr lang="en-US" altLang="ko-KR" sz="1100" b="0" dirty="0" err="1">
                  <a:solidFill>
                    <a:schemeClr val="bg1"/>
                  </a:solidFill>
                  <a:latin typeface="SamsungOne-700" panose="020B0803030303020204" pitchFamily="34" charset="0"/>
                  <a:ea typeface="SamsungOne-700" panose="020B0803030303020204" pitchFamily="34" charset="0"/>
                </a:rPr>
                <a:t>thi</a:t>
              </a:r>
              <a:endParaRPr lang="en-US" altLang="ko-KR" sz="1100" b="0" dirty="0">
                <a:solidFill>
                  <a:schemeClr val="bg1"/>
                </a:solidFill>
                <a:latin typeface="SamsungOne-700" panose="020B0803030303020204" pitchFamily="34" charset="0"/>
                <a:ea typeface="SamsungOne-700" panose="020B0803030303020204" pitchFamily="34" charset="0"/>
              </a:endParaRPr>
            </a:p>
          </p:txBody>
        </p:sp>
        <p:sp>
          <p:nvSpPr>
            <p:cNvPr id="47" name="Rectangle 11">
              <a:extLst>
                <a:ext uri="{FF2B5EF4-FFF2-40B4-BE49-F238E27FC236}">
                  <a16:creationId xmlns:a16="http://schemas.microsoft.com/office/drawing/2014/main" id="{61F06A5C-D89C-4F34-9C60-3D94FBE512CD}"/>
                </a:ext>
              </a:extLst>
            </p:cNvPr>
            <p:cNvSpPr>
              <a:spLocks noChangeArrowheads="1"/>
            </p:cNvSpPr>
            <p:nvPr/>
          </p:nvSpPr>
          <p:spPr bwMode="auto">
            <a:xfrm>
              <a:off x="1129361" y="4420671"/>
              <a:ext cx="2158676" cy="335889"/>
            </a:xfrm>
            <a:prstGeom prst="rect">
              <a:avLst/>
            </a:prstGeom>
            <a:solidFill>
              <a:srgbClr val="0033CC"/>
            </a:solidFill>
            <a:ln w="28575">
              <a:noFill/>
              <a:miter lim="800000"/>
              <a:headEnd/>
              <a:tailEnd/>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algn="ctr"/>
              <a:r>
                <a:rPr lang="en-US" altLang="ko-KR" sz="1100" b="0" dirty="0" err="1">
                  <a:solidFill>
                    <a:schemeClr val="bg1"/>
                  </a:solidFill>
                  <a:latin typeface="SamsungOne-700" panose="020B0803030303020204" pitchFamily="34" charset="0"/>
                  <a:ea typeface="SamsungOne-700" panose="020B0803030303020204" pitchFamily="34" charset="0"/>
                </a:rPr>
                <a:t>Phát</a:t>
              </a:r>
              <a:r>
                <a:rPr lang="en-US" altLang="ko-KR" sz="1100" b="0" dirty="0">
                  <a:solidFill>
                    <a:schemeClr val="bg1"/>
                  </a:solidFill>
                  <a:latin typeface="SamsungOne-700" panose="020B0803030303020204" pitchFamily="34" charset="0"/>
                  <a:ea typeface="SamsungOne-700" panose="020B0803030303020204" pitchFamily="34" charset="0"/>
                </a:rPr>
                <a:t> </a:t>
              </a:r>
              <a:r>
                <a:rPr lang="en-US" altLang="ko-KR" sz="1100" b="0" dirty="0" err="1">
                  <a:solidFill>
                    <a:schemeClr val="bg1"/>
                  </a:solidFill>
                  <a:latin typeface="SamsungOne-700" panose="020B0803030303020204" pitchFamily="34" charset="0"/>
                  <a:ea typeface="SamsungOne-700" panose="020B0803030303020204" pitchFamily="34" charset="0"/>
                </a:rPr>
                <a:t>triển</a:t>
              </a:r>
              <a:r>
                <a:rPr lang="en-US" altLang="ko-KR" sz="1100" b="0" dirty="0">
                  <a:solidFill>
                    <a:schemeClr val="bg1"/>
                  </a:solidFill>
                  <a:latin typeface="SamsungOne-700" panose="020B0803030303020204" pitchFamily="34" charset="0"/>
                  <a:ea typeface="SamsungOne-700" panose="020B0803030303020204" pitchFamily="34" charset="0"/>
                </a:rPr>
                <a:t> </a:t>
              </a:r>
              <a:r>
                <a:rPr lang="en-US" altLang="ko-KR" sz="1100" b="0" dirty="0" err="1">
                  <a:solidFill>
                    <a:schemeClr val="bg1"/>
                  </a:solidFill>
                  <a:latin typeface="SamsungOne-700" panose="020B0803030303020204" pitchFamily="34" charset="0"/>
                  <a:ea typeface="SamsungOne-700" panose="020B0803030303020204" pitchFamily="34" charset="0"/>
                </a:rPr>
                <a:t>sản</a:t>
              </a:r>
              <a:r>
                <a:rPr lang="en-US" altLang="ko-KR" sz="1100" b="0" dirty="0">
                  <a:solidFill>
                    <a:schemeClr val="bg1"/>
                  </a:solidFill>
                  <a:latin typeface="SamsungOne-700" panose="020B0803030303020204" pitchFamily="34" charset="0"/>
                  <a:ea typeface="SamsungOne-700" panose="020B0803030303020204" pitchFamily="34" charset="0"/>
                </a:rPr>
                <a:t> </a:t>
              </a:r>
              <a:r>
                <a:rPr lang="en-US" altLang="ko-KR" sz="1100" b="0" dirty="0" err="1">
                  <a:solidFill>
                    <a:schemeClr val="bg1"/>
                  </a:solidFill>
                  <a:latin typeface="SamsungOne-700" panose="020B0803030303020204" pitchFamily="34" charset="0"/>
                  <a:ea typeface="SamsungOne-700" panose="020B0803030303020204" pitchFamily="34" charset="0"/>
                </a:rPr>
                <a:t>phẩm</a:t>
              </a:r>
              <a:endParaRPr lang="en-US" altLang="ko-KR" sz="1100" b="0" dirty="0">
                <a:solidFill>
                  <a:schemeClr val="bg1"/>
                </a:solidFill>
                <a:latin typeface="SamsungOne-700" panose="020B0803030303020204" pitchFamily="34" charset="0"/>
                <a:ea typeface="SamsungOne-700" panose="020B0803030303020204" pitchFamily="34" charset="0"/>
              </a:endParaRPr>
            </a:p>
          </p:txBody>
        </p:sp>
        <p:sp>
          <p:nvSpPr>
            <p:cNvPr id="48" name="Rectangle 12">
              <a:extLst>
                <a:ext uri="{FF2B5EF4-FFF2-40B4-BE49-F238E27FC236}">
                  <a16:creationId xmlns:a16="http://schemas.microsoft.com/office/drawing/2014/main" id="{7AC3C401-93E9-476A-A39F-F0F4B7EA5F31}"/>
                </a:ext>
              </a:extLst>
            </p:cNvPr>
            <p:cNvSpPr>
              <a:spLocks noChangeArrowheads="1"/>
            </p:cNvSpPr>
            <p:nvPr/>
          </p:nvSpPr>
          <p:spPr bwMode="auto">
            <a:xfrm>
              <a:off x="1129361" y="5037336"/>
              <a:ext cx="2158676" cy="335889"/>
            </a:xfrm>
            <a:prstGeom prst="rect">
              <a:avLst/>
            </a:prstGeom>
            <a:solidFill>
              <a:srgbClr val="0033CC"/>
            </a:solidFill>
            <a:ln w="28575">
              <a:noFill/>
              <a:miter lim="800000"/>
              <a:headEnd/>
              <a:tailEnd/>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algn="ctr"/>
              <a:r>
                <a:rPr lang="en-US" altLang="ko-KR" sz="1100" b="0" dirty="0" err="1">
                  <a:solidFill>
                    <a:schemeClr val="bg1"/>
                  </a:solidFill>
                  <a:latin typeface="SamsungOne-700" panose="020B0803030303020204" pitchFamily="34" charset="0"/>
                  <a:ea typeface="SamsungOne-700" panose="020B0803030303020204" pitchFamily="34" charset="0"/>
                </a:rPr>
                <a:t>Tiếp</a:t>
              </a:r>
              <a:r>
                <a:rPr lang="en-US" altLang="ko-KR" sz="1100" b="0" dirty="0">
                  <a:solidFill>
                    <a:schemeClr val="bg1"/>
                  </a:solidFill>
                  <a:latin typeface="SamsungOne-700" panose="020B0803030303020204" pitchFamily="34" charset="0"/>
                  <a:ea typeface="SamsungOne-700" panose="020B0803030303020204" pitchFamily="34" charset="0"/>
                </a:rPr>
                <a:t> </a:t>
              </a:r>
              <a:r>
                <a:rPr lang="en-US" altLang="ko-KR" sz="1100" b="0" dirty="0" err="1">
                  <a:solidFill>
                    <a:schemeClr val="bg1"/>
                  </a:solidFill>
                  <a:latin typeface="SamsungOne-700" panose="020B0803030303020204" pitchFamily="34" charset="0"/>
                  <a:ea typeface="SamsungOne-700" panose="020B0803030303020204" pitchFamily="34" charset="0"/>
                </a:rPr>
                <a:t>thị</a:t>
              </a:r>
              <a:r>
                <a:rPr lang="en-US" altLang="ko-KR" sz="1100" b="0" dirty="0">
                  <a:solidFill>
                    <a:schemeClr val="bg1"/>
                  </a:solidFill>
                  <a:latin typeface="SamsungOne-700" panose="020B0803030303020204" pitchFamily="34" charset="0"/>
                  <a:ea typeface="SamsungOne-700" panose="020B0803030303020204" pitchFamily="34" charset="0"/>
                </a:rPr>
                <a:t> </a:t>
              </a:r>
              <a:r>
                <a:rPr lang="en-US" altLang="ko-KR" sz="1100" b="0" dirty="0" err="1">
                  <a:solidFill>
                    <a:schemeClr val="bg1"/>
                  </a:solidFill>
                  <a:latin typeface="SamsungOne-700" panose="020B0803030303020204" pitchFamily="34" charset="0"/>
                  <a:ea typeface="SamsungOne-700" panose="020B0803030303020204" pitchFamily="34" charset="0"/>
                </a:rPr>
                <a:t>thử</a:t>
              </a:r>
              <a:r>
                <a:rPr lang="en-US" altLang="ko-KR" sz="1100" b="0" dirty="0">
                  <a:solidFill>
                    <a:schemeClr val="bg1"/>
                  </a:solidFill>
                  <a:latin typeface="SamsungOne-700" panose="020B0803030303020204" pitchFamily="34" charset="0"/>
                  <a:ea typeface="SamsungOne-700" panose="020B0803030303020204" pitchFamily="34" charset="0"/>
                </a:rPr>
                <a:t> </a:t>
              </a:r>
              <a:r>
                <a:rPr lang="en-US" altLang="ko-KR" sz="1100" b="0" dirty="0" err="1">
                  <a:solidFill>
                    <a:schemeClr val="bg1"/>
                  </a:solidFill>
                  <a:latin typeface="SamsungOne-700" panose="020B0803030303020204" pitchFamily="34" charset="0"/>
                  <a:ea typeface="SamsungOne-700" panose="020B0803030303020204" pitchFamily="34" charset="0"/>
                </a:rPr>
                <a:t>nghiệm</a:t>
              </a:r>
              <a:endParaRPr lang="en-US" altLang="ko-KR" sz="1100" b="0" dirty="0">
                <a:solidFill>
                  <a:schemeClr val="bg1"/>
                </a:solidFill>
                <a:latin typeface="SamsungOne-700" panose="020B0803030303020204" pitchFamily="34" charset="0"/>
                <a:ea typeface="SamsungOne-700" panose="020B0803030303020204" pitchFamily="34" charset="0"/>
              </a:endParaRPr>
            </a:p>
          </p:txBody>
        </p:sp>
        <p:sp>
          <p:nvSpPr>
            <p:cNvPr id="49" name="Rectangle 13">
              <a:extLst>
                <a:ext uri="{FF2B5EF4-FFF2-40B4-BE49-F238E27FC236}">
                  <a16:creationId xmlns:a16="http://schemas.microsoft.com/office/drawing/2014/main" id="{B8C86618-7F90-4D1A-A108-0632DF37DD33}"/>
                </a:ext>
              </a:extLst>
            </p:cNvPr>
            <p:cNvSpPr>
              <a:spLocks noChangeArrowheads="1"/>
            </p:cNvSpPr>
            <p:nvPr/>
          </p:nvSpPr>
          <p:spPr bwMode="auto">
            <a:xfrm>
              <a:off x="1129361" y="5653999"/>
              <a:ext cx="2158676" cy="335889"/>
            </a:xfrm>
            <a:prstGeom prst="rect">
              <a:avLst/>
            </a:prstGeom>
            <a:solidFill>
              <a:srgbClr val="0033CC"/>
            </a:solidFill>
            <a:ln w="28575">
              <a:noFill/>
              <a:miter lim="800000"/>
              <a:headEnd/>
              <a:tailEnd/>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algn="ctr"/>
              <a:r>
                <a:rPr lang="vi-VN" altLang="ko-KR" sz="1100" b="0" dirty="0">
                  <a:solidFill>
                    <a:schemeClr val="bg1"/>
                  </a:solidFill>
                  <a:latin typeface="SamsungOne-700" panose="020B0803030303020204" pitchFamily="34" charset="0"/>
                  <a:ea typeface="SamsungOne-700" panose="020B0803030303020204" pitchFamily="34" charset="0"/>
                </a:rPr>
                <a:t>Thương mại hóa</a:t>
              </a:r>
            </a:p>
          </p:txBody>
        </p:sp>
        <p:sp>
          <p:nvSpPr>
            <p:cNvPr id="50" name="Text Box 4">
              <a:extLst>
                <a:ext uri="{FF2B5EF4-FFF2-40B4-BE49-F238E27FC236}">
                  <a16:creationId xmlns:a16="http://schemas.microsoft.com/office/drawing/2014/main" id="{EAEF29F7-5120-42D0-AF8A-EA9DEBC01420}"/>
                </a:ext>
              </a:extLst>
            </p:cNvPr>
            <p:cNvSpPr txBox="1">
              <a:spLocks noChangeArrowheads="1"/>
            </p:cNvSpPr>
            <p:nvPr/>
          </p:nvSpPr>
          <p:spPr bwMode="auto">
            <a:xfrm>
              <a:off x="970831" y="1448530"/>
              <a:ext cx="2475735"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lvl="0" algn="ctr">
                <a:lnSpc>
                  <a:spcPct val="150000"/>
                </a:lnSpc>
                <a:defRPr/>
              </a:pPr>
              <a:r>
                <a:rPr lang="en-US" altLang="ko-KR" sz="1200" b="0" dirty="0" err="1">
                  <a:solidFill>
                    <a:srgbClr val="0033CC"/>
                  </a:solidFill>
                  <a:latin typeface="SamsungOne-700" panose="020B0803030303020204" pitchFamily="34" charset="0"/>
                  <a:ea typeface="SamsungOne-700" panose="020B0803030303020204" pitchFamily="34" charset="0"/>
                </a:rPr>
                <a:t>Quy</a:t>
              </a:r>
              <a:r>
                <a:rPr lang="en-US" altLang="ko-KR" sz="1200" b="0" dirty="0">
                  <a:solidFill>
                    <a:srgbClr val="0033CC"/>
                  </a:solidFill>
                  <a:latin typeface="SamsungOne-700" panose="020B0803030303020204" pitchFamily="34" charset="0"/>
                  <a:ea typeface="SamsungOne-700" panose="020B0803030303020204" pitchFamily="34" charset="0"/>
                </a:rPr>
                <a:t> </a:t>
              </a:r>
              <a:r>
                <a:rPr lang="en-US" altLang="ko-KR" sz="1200" b="0" dirty="0" err="1">
                  <a:solidFill>
                    <a:srgbClr val="0033CC"/>
                  </a:solidFill>
                  <a:latin typeface="SamsungOne-700" panose="020B0803030303020204" pitchFamily="34" charset="0"/>
                  <a:ea typeface="SamsungOne-700" panose="020B0803030303020204" pitchFamily="34" charset="0"/>
                </a:rPr>
                <a:t>trình</a:t>
              </a:r>
              <a:r>
                <a:rPr lang="en-US" altLang="ko-KR" sz="1200" b="0" dirty="0">
                  <a:solidFill>
                    <a:srgbClr val="0033CC"/>
                  </a:solidFill>
                  <a:latin typeface="SamsungOne-700" panose="020B0803030303020204" pitchFamily="34" charset="0"/>
                  <a:ea typeface="SamsungOne-700" panose="020B0803030303020204" pitchFamily="34" charset="0"/>
                </a:rPr>
                <a:t> </a:t>
              </a:r>
              <a:r>
                <a:rPr lang="en-US" altLang="ko-KR" sz="1200" b="0" dirty="0" err="1">
                  <a:solidFill>
                    <a:srgbClr val="0033CC"/>
                  </a:solidFill>
                  <a:latin typeface="SamsungOne-700" panose="020B0803030303020204" pitchFamily="34" charset="0"/>
                  <a:ea typeface="SamsungOne-700" panose="020B0803030303020204" pitchFamily="34" charset="0"/>
                </a:rPr>
                <a:t>phát</a:t>
              </a:r>
              <a:r>
                <a:rPr lang="en-US" altLang="ko-KR" sz="1200" b="0" dirty="0">
                  <a:solidFill>
                    <a:srgbClr val="0033CC"/>
                  </a:solidFill>
                  <a:latin typeface="SamsungOne-700" panose="020B0803030303020204" pitchFamily="34" charset="0"/>
                  <a:ea typeface="SamsungOne-700" panose="020B0803030303020204" pitchFamily="34" charset="0"/>
                </a:rPr>
                <a:t> </a:t>
              </a:r>
              <a:r>
                <a:rPr lang="en-US" altLang="ko-KR" sz="1200" b="0" dirty="0" err="1">
                  <a:solidFill>
                    <a:srgbClr val="0033CC"/>
                  </a:solidFill>
                  <a:latin typeface="SamsungOne-700" panose="020B0803030303020204" pitchFamily="34" charset="0"/>
                  <a:ea typeface="SamsungOne-700" panose="020B0803030303020204" pitchFamily="34" charset="0"/>
                </a:rPr>
                <a:t>triển</a:t>
              </a:r>
              <a:r>
                <a:rPr lang="en-US" altLang="ko-KR" sz="1200" b="0" dirty="0">
                  <a:solidFill>
                    <a:srgbClr val="0033CC"/>
                  </a:solidFill>
                  <a:latin typeface="SamsungOne-700" panose="020B0803030303020204" pitchFamily="34" charset="0"/>
                  <a:ea typeface="SamsungOne-700" panose="020B0803030303020204" pitchFamily="34" charset="0"/>
                </a:rPr>
                <a:t> </a:t>
              </a:r>
              <a:r>
                <a:rPr lang="en-US" altLang="ko-KR" sz="1200" b="0" dirty="0" err="1">
                  <a:solidFill>
                    <a:srgbClr val="0033CC"/>
                  </a:solidFill>
                  <a:latin typeface="SamsungOne-700" panose="020B0803030303020204" pitchFamily="34" charset="0"/>
                  <a:ea typeface="SamsungOne-700" panose="020B0803030303020204" pitchFamily="34" charset="0"/>
                </a:rPr>
                <a:t>sản</a:t>
              </a:r>
              <a:r>
                <a:rPr lang="en-US" altLang="ko-KR" sz="1200" b="0" dirty="0">
                  <a:solidFill>
                    <a:srgbClr val="0033CC"/>
                  </a:solidFill>
                  <a:latin typeface="SamsungOne-700" panose="020B0803030303020204" pitchFamily="34" charset="0"/>
                  <a:ea typeface="SamsungOne-700" panose="020B0803030303020204" pitchFamily="34" charset="0"/>
                </a:rPr>
                <a:t> </a:t>
              </a:r>
              <a:r>
                <a:rPr lang="en-US" altLang="ko-KR" sz="1200" b="0" dirty="0" err="1">
                  <a:solidFill>
                    <a:srgbClr val="0033CC"/>
                  </a:solidFill>
                  <a:latin typeface="SamsungOne-700" panose="020B0803030303020204" pitchFamily="34" charset="0"/>
                  <a:ea typeface="SamsungOne-700" panose="020B0803030303020204" pitchFamily="34" charset="0"/>
                </a:rPr>
                <a:t>phẩm</a:t>
              </a:r>
              <a:r>
                <a:rPr lang="en-US" altLang="ko-KR" sz="1200" b="0" dirty="0">
                  <a:solidFill>
                    <a:srgbClr val="0033CC"/>
                  </a:solidFill>
                  <a:latin typeface="SamsungOne-700" panose="020B0803030303020204" pitchFamily="34" charset="0"/>
                  <a:ea typeface="SamsungOne-700" panose="020B0803030303020204" pitchFamily="34" charset="0"/>
                </a:rPr>
                <a:t> </a:t>
              </a:r>
              <a:r>
                <a:rPr lang="en-US" altLang="ko-KR" sz="1200" b="0" dirty="0" err="1">
                  <a:solidFill>
                    <a:srgbClr val="0033CC"/>
                  </a:solidFill>
                  <a:latin typeface="SamsungOne-700" panose="020B0803030303020204" pitchFamily="34" charset="0"/>
                  <a:ea typeface="SamsungOne-700" panose="020B0803030303020204" pitchFamily="34" charset="0"/>
                </a:rPr>
                <a:t>mới</a:t>
              </a:r>
              <a:endParaRPr lang="en-US" altLang="ko-KR" sz="1200" b="0" dirty="0">
                <a:solidFill>
                  <a:srgbClr val="0033CC"/>
                </a:solidFill>
                <a:latin typeface="SamsungOne-700" panose="020B0803030303020204" pitchFamily="34" charset="0"/>
                <a:ea typeface="SamsungOne-700" panose="020B0803030303020204" pitchFamily="34" charset="0"/>
              </a:endParaRPr>
            </a:p>
          </p:txBody>
        </p:sp>
        <p:sp>
          <p:nvSpPr>
            <p:cNvPr id="51" name="Rectangle 8">
              <a:extLst>
                <a:ext uri="{FF2B5EF4-FFF2-40B4-BE49-F238E27FC236}">
                  <a16:creationId xmlns:a16="http://schemas.microsoft.com/office/drawing/2014/main" id="{B653190C-FBE4-4C30-A9AC-414B3CB72802}"/>
                </a:ext>
              </a:extLst>
            </p:cNvPr>
            <p:cNvSpPr>
              <a:spLocks noChangeArrowheads="1"/>
            </p:cNvSpPr>
            <p:nvPr/>
          </p:nvSpPr>
          <p:spPr bwMode="auto">
            <a:xfrm>
              <a:off x="3821397" y="1904741"/>
              <a:ext cx="1477912" cy="470245"/>
            </a:xfrm>
            <a:prstGeom prst="rect">
              <a:avLst/>
            </a:prstGeom>
            <a:solidFill>
              <a:schemeClr val="bg1">
                <a:lumMod val="75000"/>
              </a:schemeClr>
            </a:solidFill>
            <a:ln w="28575">
              <a:noFill/>
              <a:miter lim="800000"/>
              <a:headEnd/>
              <a:tailEnd/>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algn="ct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Nhận</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biết</a:t>
              </a:r>
            </a:p>
          </p:txBody>
        </p:sp>
        <p:sp>
          <p:nvSpPr>
            <p:cNvPr id="52" name="Rectangle 9">
              <a:extLst>
                <a:ext uri="{FF2B5EF4-FFF2-40B4-BE49-F238E27FC236}">
                  <a16:creationId xmlns:a16="http://schemas.microsoft.com/office/drawing/2014/main" id="{37D0888E-6C79-4470-BA08-E53727B552EB}"/>
                </a:ext>
              </a:extLst>
            </p:cNvPr>
            <p:cNvSpPr>
              <a:spLocks noChangeArrowheads="1"/>
            </p:cNvSpPr>
            <p:nvPr/>
          </p:nvSpPr>
          <p:spPr bwMode="auto">
            <a:xfrm>
              <a:off x="3821397" y="2576520"/>
              <a:ext cx="1477912" cy="470245"/>
            </a:xfrm>
            <a:prstGeom prst="rect">
              <a:avLst/>
            </a:prstGeom>
            <a:solidFill>
              <a:schemeClr val="bg1">
                <a:lumMod val="75000"/>
              </a:schemeClr>
            </a:solidFill>
            <a:ln w="28575">
              <a:noFill/>
              <a:miter lim="800000"/>
              <a:headEnd/>
              <a:tailEnd/>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algn="ct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Quan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tâm</a:t>
              </a:r>
              <a:endPar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endParaRPr>
            </a:p>
          </p:txBody>
        </p:sp>
        <p:sp>
          <p:nvSpPr>
            <p:cNvPr id="53" name="Rectangle 10">
              <a:extLst>
                <a:ext uri="{FF2B5EF4-FFF2-40B4-BE49-F238E27FC236}">
                  <a16:creationId xmlns:a16="http://schemas.microsoft.com/office/drawing/2014/main" id="{A521BDAA-FF94-4559-B145-E6DBF8239FA4}"/>
                </a:ext>
              </a:extLst>
            </p:cNvPr>
            <p:cNvSpPr>
              <a:spLocks noChangeArrowheads="1"/>
            </p:cNvSpPr>
            <p:nvPr/>
          </p:nvSpPr>
          <p:spPr bwMode="auto">
            <a:xfrm>
              <a:off x="3821397" y="5241240"/>
              <a:ext cx="1477912" cy="738956"/>
            </a:xfrm>
            <a:prstGeom prst="rect">
              <a:avLst/>
            </a:prstGeom>
            <a:solidFill>
              <a:schemeClr val="bg1">
                <a:lumMod val="75000"/>
              </a:schemeClr>
            </a:solidFill>
            <a:ln w="28575">
              <a:noFill/>
              <a:miter lim="800000"/>
              <a:headEnd/>
              <a:tailEnd/>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algn="ct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Xác</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nhận</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sau</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khi</a:t>
              </a:r>
              <a:endPar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endParaRPr>
            </a:p>
            <a:p>
              <a:pPr algn="ct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thông</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qua</a:t>
              </a:r>
            </a:p>
          </p:txBody>
        </p:sp>
        <p:sp>
          <p:nvSpPr>
            <p:cNvPr id="54" name="Rectangle 11">
              <a:extLst>
                <a:ext uri="{FF2B5EF4-FFF2-40B4-BE49-F238E27FC236}">
                  <a16:creationId xmlns:a16="http://schemas.microsoft.com/office/drawing/2014/main" id="{7EB5A938-E003-4553-8D59-FAD9AB21214F}"/>
                </a:ext>
              </a:extLst>
            </p:cNvPr>
            <p:cNvSpPr>
              <a:spLocks noChangeArrowheads="1"/>
            </p:cNvSpPr>
            <p:nvPr/>
          </p:nvSpPr>
          <p:spPr bwMode="auto">
            <a:xfrm>
              <a:off x="3821397" y="3248298"/>
              <a:ext cx="1477912" cy="470245"/>
            </a:xfrm>
            <a:prstGeom prst="rect">
              <a:avLst/>
            </a:prstGeom>
            <a:solidFill>
              <a:schemeClr val="bg1">
                <a:lumMod val="75000"/>
              </a:schemeClr>
            </a:solidFill>
            <a:ln w="28575">
              <a:noFill/>
              <a:miter lim="800000"/>
              <a:headEnd/>
              <a:tailEnd/>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algn="ct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Đánh</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giá</a:t>
              </a:r>
              <a:endPar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endParaRPr>
            </a:p>
          </p:txBody>
        </p:sp>
        <p:sp>
          <p:nvSpPr>
            <p:cNvPr id="55" name="Rectangle 12">
              <a:extLst>
                <a:ext uri="{FF2B5EF4-FFF2-40B4-BE49-F238E27FC236}">
                  <a16:creationId xmlns:a16="http://schemas.microsoft.com/office/drawing/2014/main" id="{56A95733-B3AC-4B1F-B2FB-A735D785B155}"/>
                </a:ext>
              </a:extLst>
            </p:cNvPr>
            <p:cNvSpPr>
              <a:spLocks noChangeArrowheads="1"/>
            </p:cNvSpPr>
            <p:nvPr/>
          </p:nvSpPr>
          <p:spPr bwMode="auto">
            <a:xfrm>
              <a:off x="3821397" y="3920077"/>
              <a:ext cx="1477912" cy="470245"/>
            </a:xfrm>
            <a:prstGeom prst="rect">
              <a:avLst/>
            </a:prstGeom>
            <a:solidFill>
              <a:schemeClr val="bg1">
                <a:lumMod val="75000"/>
              </a:schemeClr>
            </a:solidFill>
            <a:ln w="28575">
              <a:noFill/>
              <a:miter lim="800000"/>
              <a:headEnd/>
              <a:tailEnd/>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algn="ct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Thử</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nghiệm</a:t>
              </a:r>
              <a:endPar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endParaRPr>
            </a:p>
          </p:txBody>
        </p:sp>
        <p:sp>
          <p:nvSpPr>
            <p:cNvPr id="56" name="Rectangle 13">
              <a:extLst>
                <a:ext uri="{FF2B5EF4-FFF2-40B4-BE49-F238E27FC236}">
                  <a16:creationId xmlns:a16="http://schemas.microsoft.com/office/drawing/2014/main" id="{B8AFB7EA-BD03-4955-BC3F-7657A55B4659}"/>
                </a:ext>
              </a:extLst>
            </p:cNvPr>
            <p:cNvSpPr>
              <a:spLocks noChangeArrowheads="1"/>
            </p:cNvSpPr>
            <p:nvPr/>
          </p:nvSpPr>
          <p:spPr bwMode="auto">
            <a:xfrm>
              <a:off x="3821397" y="4591854"/>
              <a:ext cx="1477912" cy="470245"/>
            </a:xfrm>
            <a:prstGeom prst="rect">
              <a:avLst/>
            </a:prstGeom>
            <a:solidFill>
              <a:schemeClr val="bg1">
                <a:lumMod val="75000"/>
              </a:schemeClr>
            </a:solidFill>
            <a:ln w="28575">
              <a:noFill/>
              <a:miter lim="800000"/>
              <a:headEnd/>
              <a:tailEnd/>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algn="ct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Thông</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qua</a:t>
              </a:r>
            </a:p>
          </p:txBody>
        </p:sp>
        <p:sp>
          <p:nvSpPr>
            <p:cNvPr id="57" name="Rectangle 14">
              <a:extLst>
                <a:ext uri="{FF2B5EF4-FFF2-40B4-BE49-F238E27FC236}">
                  <a16:creationId xmlns:a16="http://schemas.microsoft.com/office/drawing/2014/main" id="{12F7754F-80D3-4DB3-AE81-83785EA2FBB6}"/>
                </a:ext>
              </a:extLst>
            </p:cNvPr>
            <p:cNvSpPr>
              <a:spLocks noChangeArrowheads="1"/>
            </p:cNvSpPr>
            <p:nvPr/>
          </p:nvSpPr>
          <p:spPr bwMode="auto">
            <a:xfrm>
              <a:off x="5435293" y="1904741"/>
              <a:ext cx="3542558" cy="470245"/>
            </a:xfrm>
            <a:prstGeom prst="rect">
              <a:avLst/>
            </a:prstGeom>
            <a:solidFill>
              <a:schemeClr val="bg1">
                <a:lumMod val="75000"/>
              </a:schemeClr>
            </a:solidFill>
            <a:ln w="28575">
              <a:noFill/>
              <a:miter lim="800000"/>
              <a:headEnd/>
              <a:tailEnd/>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algn="ctr"/>
              <a:r>
                <a:rPr lang="vi-VN" altLang="ko-KR" sz="1100" b="0" dirty="0">
                  <a:solidFill>
                    <a:schemeClr val="tx1">
                      <a:lumMod val="85000"/>
                      <a:lumOff val="15000"/>
                    </a:schemeClr>
                  </a:solidFill>
                  <a:latin typeface="SamsungOne-700" panose="020B0803030303020204" pitchFamily="34" charset="0"/>
                  <a:ea typeface="SamsungOne-700" panose="020B0803030303020204" pitchFamily="34" charset="0"/>
                </a:rPr>
                <a:t>Người tiêu dùng tìm thấy một sản phẩm mới</a:t>
              </a:r>
            </a:p>
          </p:txBody>
        </p:sp>
        <p:sp>
          <p:nvSpPr>
            <p:cNvPr id="58" name="Rectangle 15">
              <a:extLst>
                <a:ext uri="{FF2B5EF4-FFF2-40B4-BE49-F238E27FC236}">
                  <a16:creationId xmlns:a16="http://schemas.microsoft.com/office/drawing/2014/main" id="{9DF6ABDC-2314-48A1-BE88-07D6F77B5064}"/>
                </a:ext>
              </a:extLst>
            </p:cNvPr>
            <p:cNvSpPr>
              <a:spLocks noChangeArrowheads="1"/>
            </p:cNvSpPr>
            <p:nvPr/>
          </p:nvSpPr>
          <p:spPr bwMode="auto">
            <a:xfrm>
              <a:off x="5435293" y="3248298"/>
              <a:ext cx="3542558" cy="470245"/>
            </a:xfrm>
            <a:prstGeom prst="rect">
              <a:avLst/>
            </a:prstGeom>
            <a:solidFill>
              <a:schemeClr val="bg1">
                <a:lumMod val="75000"/>
              </a:schemeClr>
            </a:solidFill>
            <a:ln w="28575">
              <a:noFill/>
              <a:miter lim="800000"/>
              <a:headEnd/>
              <a:tailEnd/>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algn="ctr"/>
              <a:r>
                <a:rPr lang="vi-VN" altLang="ko-KR" sz="1100" b="0" dirty="0">
                  <a:solidFill>
                    <a:schemeClr val="tx1">
                      <a:lumMod val="85000"/>
                      <a:lumOff val="15000"/>
                    </a:schemeClr>
                  </a:solidFill>
                  <a:latin typeface="SamsungOne-700" panose="020B0803030303020204" pitchFamily="34" charset="0"/>
                  <a:ea typeface="SamsungOne-700" panose="020B0803030303020204" pitchFamily="34" charset="0"/>
                </a:rPr>
                <a:t>Đánh giá ưu điểm của sản phẩm mới</a:t>
              </a:r>
            </a:p>
          </p:txBody>
        </p:sp>
        <p:sp>
          <p:nvSpPr>
            <p:cNvPr id="59" name="Rectangle 16">
              <a:extLst>
                <a:ext uri="{FF2B5EF4-FFF2-40B4-BE49-F238E27FC236}">
                  <a16:creationId xmlns:a16="http://schemas.microsoft.com/office/drawing/2014/main" id="{231194C4-D797-441A-9CA2-8774C356E342}"/>
                </a:ext>
              </a:extLst>
            </p:cNvPr>
            <p:cNvSpPr>
              <a:spLocks noChangeArrowheads="1"/>
            </p:cNvSpPr>
            <p:nvPr/>
          </p:nvSpPr>
          <p:spPr bwMode="auto">
            <a:xfrm>
              <a:off x="5435293" y="3920077"/>
              <a:ext cx="3542558" cy="470245"/>
            </a:xfrm>
            <a:prstGeom prst="rect">
              <a:avLst/>
            </a:prstGeom>
            <a:solidFill>
              <a:schemeClr val="bg1">
                <a:lumMod val="75000"/>
              </a:schemeClr>
            </a:solidFill>
            <a:ln w="28575">
              <a:noFill/>
              <a:miter lim="800000"/>
              <a:headEnd/>
              <a:tailEnd/>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algn="ct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Cố</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gắng</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đánh</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giá</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giá</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trị</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của</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p>
            <a:p>
              <a:pPr algn="ct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sản</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phẩm</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mới</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a:t>
              </a:r>
            </a:p>
          </p:txBody>
        </p:sp>
        <p:sp>
          <p:nvSpPr>
            <p:cNvPr id="60" name="Rectangle 17">
              <a:extLst>
                <a:ext uri="{FF2B5EF4-FFF2-40B4-BE49-F238E27FC236}">
                  <a16:creationId xmlns:a16="http://schemas.microsoft.com/office/drawing/2014/main" id="{022A6CDB-D16D-410C-8042-D41E039260E8}"/>
                </a:ext>
              </a:extLst>
            </p:cNvPr>
            <p:cNvSpPr>
              <a:spLocks noChangeArrowheads="1"/>
            </p:cNvSpPr>
            <p:nvPr/>
          </p:nvSpPr>
          <p:spPr bwMode="auto">
            <a:xfrm>
              <a:off x="5435293" y="4591854"/>
              <a:ext cx="3542558" cy="470245"/>
            </a:xfrm>
            <a:prstGeom prst="rect">
              <a:avLst/>
            </a:prstGeom>
            <a:solidFill>
              <a:schemeClr val="bg1">
                <a:lumMod val="75000"/>
              </a:schemeClr>
            </a:solidFill>
            <a:ln w="28575">
              <a:noFill/>
              <a:miter lim="800000"/>
              <a:headEnd/>
              <a:tailEnd/>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algn="ct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Quyết định xem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có</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chính</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thức</a:t>
              </a:r>
              <a:endPar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endParaRPr>
            </a:p>
            <a:p>
              <a:pPr algn="ct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sử</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dụng</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sản</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phẩm</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mới</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không</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p>
          </p:txBody>
        </p:sp>
        <p:sp>
          <p:nvSpPr>
            <p:cNvPr id="61" name="Rectangle 18">
              <a:extLst>
                <a:ext uri="{FF2B5EF4-FFF2-40B4-BE49-F238E27FC236}">
                  <a16:creationId xmlns:a16="http://schemas.microsoft.com/office/drawing/2014/main" id="{1C4EDFD8-BAF2-4494-AFBA-D9A53ABF0E1F}"/>
                </a:ext>
              </a:extLst>
            </p:cNvPr>
            <p:cNvSpPr>
              <a:spLocks noChangeArrowheads="1"/>
            </p:cNvSpPr>
            <p:nvPr/>
          </p:nvSpPr>
          <p:spPr bwMode="auto">
            <a:xfrm>
              <a:off x="5435293" y="5241240"/>
              <a:ext cx="3542558" cy="750152"/>
            </a:xfrm>
            <a:prstGeom prst="rect">
              <a:avLst/>
            </a:prstGeom>
            <a:solidFill>
              <a:schemeClr val="bg1">
                <a:lumMod val="75000"/>
              </a:schemeClr>
            </a:solidFill>
            <a:ln w="28575">
              <a:noFill/>
              <a:miter lim="800000"/>
              <a:headEnd/>
              <a:tailEnd/>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algn="ct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Liên</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tục</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kiểm</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tra</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xem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lựa</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chọn</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của</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bạn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có</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đúng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không</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p>
          </p:txBody>
        </p:sp>
        <p:sp>
          <p:nvSpPr>
            <p:cNvPr id="62" name="Rectangle 19">
              <a:extLst>
                <a:ext uri="{FF2B5EF4-FFF2-40B4-BE49-F238E27FC236}">
                  <a16:creationId xmlns:a16="http://schemas.microsoft.com/office/drawing/2014/main" id="{30B11444-C06C-4769-BDEF-0DA4E4A7DA72}"/>
                </a:ext>
              </a:extLst>
            </p:cNvPr>
            <p:cNvSpPr>
              <a:spLocks noChangeArrowheads="1"/>
            </p:cNvSpPr>
            <p:nvPr/>
          </p:nvSpPr>
          <p:spPr bwMode="auto">
            <a:xfrm>
              <a:off x="5435293" y="2576520"/>
              <a:ext cx="3542558" cy="470245"/>
            </a:xfrm>
            <a:prstGeom prst="rect">
              <a:avLst/>
            </a:prstGeom>
            <a:solidFill>
              <a:schemeClr val="bg1">
                <a:lumMod val="75000"/>
              </a:schemeClr>
            </a:solidFill>
            <a:ln w="28575">
              <a:noFill/>
              <a:miter lim="800000"/>
              <a:headEnd/>
              <a:tailEnd/>
            </a:ln>
            <a:effectLst/>
          </p:spPr>
          <p:txBody>
            <a:bodyPr wrap="none" anchor="ctr">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algn="ct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Bắt đầu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tìm</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kiếm</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thông</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tin với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sự</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quan</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tâm</a:t>
              </a:r>
              <a:endPar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endParaRPr>
            </a:p>
            <a:p>
              <a:pPr algn="ct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đến</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sản</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phẩm</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100" b="0" dirty="0" err="1">
                  <a:solidFill>
                    <a:schemeClr val="tx1">
                      <a:lumMod val="85000"/>
                      <a:lumOff val="15000"/>
                    </a:schemeClr>
                  </a:solidFill>
                  <a:latin typeface="SamsungOne-700" panose="020B0803030303020204" pitchFamily="34" charset="0"/>
                  <a:ea typeface="SamsungOne-700" panose="020B0803030303020204" pitchFamily="34" charset="0"/>
                </a:rPr>
                <a:t>mới</a:t>
              </a:r>
              <a:r>
                <a:rPr lang="en-US" altLang="ko-KR" sz="1100" b="0" dirty="0">
                  <a:solidFill>
                    <a:schemeClr val="tx1">
                      <a:lumMod val="85000"/>
                      <a:lumOff val="15000"/>
                    </a:schemeClr>
                  </a:solidFill>
                  <a:latin typeface="SamsungOne-700" panose="020B0803030303020204" pitchFamily="34" charset="0"/>
                  <a:ea typeface="SamsungOne-700" panose="020B0803030303020204" pitchFamily="34" charset="0"/>
                </a:rPr>
                <a:t> </a:t>
              </a:r>
            </a:p>
          </p:txBody>
        </p:sp>
        <p:sp>
          <p:nvSpPr>
            <p:cNvPr id="63" name="Line 20">
              <a:extLst>
                <a:ext uri="{FF2B5EF4-FFF2-40B4-BE49-F238E27FC236}">
                  <a16:creationId xmlns:a16="http://schemas.microsoft.com/office/drawing/2014/main" id="{3125D44A-2A93-4F2F-B455-27CB1D02FE23}"/>
                </a:ext>
              </a:extLst>
            </p:cNvPr>
            <p:cNvSpPr>
              <a:spLocks noChangeShapeType="1"/>
            </p:cNvSpPr>
            <p:nvPr/>
          </p:nvSpPr>
          <p:spPr bwMode="auto">
            <a:xfrm>
              <a:off x="4560353" y="2374986"/>
              <a:ext cx="0" cy="201534"/>
            </a:xfrm>
            <a:prstGeom prst="line">
              <a:avLst/>
            </a:prstGeom>
            <a:noFill/>
            <a:ln w="19050">
              <a:solidFill>
                <a:schemeClr val="bg1">
                  <a:lumMod val="65000"/>
                </a:schemeClr>
              </a:solidFill>
              <a:round/>
              <a:headEnd/>
              <a:tailEnd type="triangle" w="med" len="med"/>
            </a:ln>
            <a:effectLst/>
          </p:spPr>
          <p:txBody>
            <a:bodyPr wrap="none" anchor="ctr">
              <a:scene3d>
                <a:camera prst="orthographicFront"/>
                <a:lightRig rig="threePt" dir="t"/>
              </a:scene3d>
              <a:sp3d>
                <a:bevelT w="0" h="6350"/>
              </a:sp3d>
            </a:bodyPr>
            <a:lstStyle/>
            <a:p>
              <a:pPr defTabSz="914126">
                <a:defRPr/>
              </a:pPr>
              <a:endParaRPr lang="ko-KR" altLang="en-US" sz="1600">
                <a:solidFill>
                  <a:srgbClr val="003399"/>
                </a:solidFill>
                <a:latin typeface="KoPub돋움체 Bold" panose="02020603020101020101" pitchFamily="18" charset="-127"/>
                <a:ea typeface="KoPub돋움체 Bold" panose="02020603020101020101" pitchFamily="18" charset="-127"/>
              </a:endParaRPr>
            </a:p>
          </p:txBody>
        </p:sp>
        <p:sp>
          <p:nvSpPr>
            <p:cNvPr id="64" name="Line 21">
              <a:extLst>
                <a:ext uri="{FF2B5EF4-FFF2-40B4-BE49-F238E27FC236}">
                  <a16:creationId xmlns:a16="http://schemas.microsoft.com/office/drawing/2014/main" id="{50E812C0-22B9-441B-A444-95867F2E4793}"/>
                </a:ext>
              </a:extLst>
            </p:cNvPr>
            <p:cNvSpPr>
              <a:spLocks noChangeShapeType="1"/>
            </p:cNvSpPr>
            <p:nvPr/>
          </p:nvSpPr>
          <p:spPr bwMode="auto">
            <a:xfrm>
              <a:off x="4560353" y="5062099"/>
              <a:ext cx="0" cy="201534"/>
            </a:xfrm>
            <a:prstGeom prst="line">
              <a:avLst/>
            </a:prstGeom>
            <a:noFill/>
            <a:ln w="19050">
              <a:solidFill>
                <a:schemeClr val="bg1">
                  <a:lumMod val="65000"/>
                </a:schemeClr>
              </a:solidFill>
              <a:round/>
              <a:headEnd/>
              <a:tailEnd type="triangle" w="med" len="med"/>
            </a:ln>
            <a:effectLst/>
          </p:spPr>
          <p:txBody>
            <a:bodyPr wrap="none" anchor="ctr">
              <a:scene3d>
                <a:camera prst="orthographicFront"/>
                <a:lightRig rig="threePt" dir="t"/>
              </a:scene3d>
              <a:sp3d>
                <a:bevelT w="0" h="6350"/>
              </a:sp3d>
            </a:bodyPr>
            <a:lstStyle/>
            <a:p>
              <a:pPr defTabSz="914126">
                <a:defRPr/>
              </a:pPr>
              <a:endParaRPr lang="ko-KR" altLang="en-US" sz="1600">
                <a:solidFill>
                  <a:srgbClr val="003399"/>
                </a:solidFill>
                <a:latin typeface="KoPub돋움체 Bold" panose="02020603020101020101" pitchFamily="18" charset="-127"/>
                <a:ea typeface="KoPub돋움체 Bold" panose="02020603020101020101" pitchFamily="18" charset="-127"/>
              </a:endParaRPr>
            </a:p>
          </p:txBody>
        </p:sp>
        <p:sp>
          <p:nvSpPr>
            <p:cNvPr id="65" name="Line 22">
              <a:extLst>
                <a:ext uri="{FF2B5EF4-FFF2-40B4-BE49-F238E27FC236}">
                  <a16:creationId xmlns:a16="http://schemas.microsoft.com/office/drawing/2014/main" id="{6710DF1D-2F2C-4FCD-BDE2-6108C71FADA1}"/>
                </a:ext>
              </a:extLst>
            </p:cNvPr>
            <p:cNvSpPr>
              <a:spLocks noChangeShapeType="1"/>
            </p:cNvSpPr>
            <p:nvPr/>
          </p:nvSpPr>
          <p:spPr bwMode="auto">
            <a:xfrm>
              <a:off x="4560353" y="4390320"/>
              <a:ext cx="0" cy="201534"/>
            </a:xfrm>
            <a:prstGeom prst="line">
              <a:avLst/>
            </a:prstGeom>
            <a:noFill/>
            <a:ln w="19050">
              <a:solidFill>
                <a:schemeClr val="bg1">
                  <a:lumMod val="65000"/>
                </a:schemeClr>
              </a:solidFill>
              <a:round/>
              <a:headEnd/>
              <a:tailEnd type="triangle" w="med" len="med"/>
            </a:ln>
            <a:effectLst/>
          </p:spPr>
          <p:txBody>
            <a:bodyPr wrap="none" anchor="ctr">
              <a:scene3d>
                <a:camera prst="orthographicFront"/>
                <a:lightRig rig="threePt" dir="t"/>
              </a:scene3d>
              <a:sp3d>
                <a:bevelT w="0" h="6350"/>
              </a:sp3d>
            </a:bodyPr>
            <a:lstStyle/>
            <a:p>
              <a:pPr defTabSz="914126">
                <a:defRPr/>
              </a:pPr>
              <a:endParaRPr lang="ko-KR" altLang="en-US" sz="1600">
                <a:solidFill>
                  <a:srgbClr val="003399"/>
                </a:solidFill>
                <a:latin typeface="KoPub돋움체 Bold" panose="02020603020101020101" pitchFamily="18" charset="-127"/>
                <a:ea typeface="KoPub돋움체 Bold" panose="02020603020101020101" pitchFamily="18" charset="-127"/>
              </a:endParaRPr>
            </a:p>
          </p:txBody>
        </p:sp>
        <p:sp>
          <p:nvSpPr>
            <p:cNvPr id="66" name="Line 23">
              <a:extLst>
                <a:ext uri="{FF2B5EF4-FFF2-40B4-BE49-F238E27FC236}">
                  <a16:creationId xmlns:a16="http://schemas.microsoft.com/office/drawing/2014/main" id="{F5FDBBFA-DAAC-483E-93C9-25C1A1AECCEA}"/>
                </a:ext>
              </a:extLst>
            </p:cNvPr>
            <p:cNvSpPr>
              <a:spLocks noChangeShapeType="1"/>
            </p:cNvSpPr>
            <p:nvPr/>
          </p:nvSpPr>
          <p:spPr bwMode="auto">
            <a:xfrm>
              <a:off x="4560353" y="3718543"/>
              <a:ext cx="0" cy="201534"/>
            </a:xfrm>
            <a:prstGeom prst="line">
              <a:avLst/>
            </a:prstGeom>
            <a:noFill/>
            <a:ln w="19050">
              <a:solidFill>
                <a:schemeClr val="bg1">
                  <a:lumMod val="65000"/>
                </a:schemeClr>
              </a:solidFill>
              <a:round/>
              <a:headEnd/>
              <a:tailEnd type="triangle" w="med" len="med"/>
            </a:ln>
            <a:effectLst/>
          </p:spPr>
          <p:txBody>
            <a:bodyPr wrap="none" anchor="ctr">
              <a:scene3d>
                <a:camera prst="orthographicFront"/>
                <a:lightRig rig="threePt" dir="t"/>
              </a:scene3d>
              <a:sp3d>
                <a:bevelT w="0" h="6350"/>
              </a:sp3d>
            </a:bodyPr>
            <a:lstStyle/>
            <a:p>
              <a:pPr defTabSz="914126">
                <a:defRPr/>
              </a:pPr>
              <a:endParaRPr lang="ko-KR" altLang="en-US" sz="1600">
                <a:solidFill>
                  <a:srgbClr val="003399"/>
                </a:solidFill>
                <a:latin typeface="KoPub돋움체 Bold" panose="02020603020101020101" pitchFamily="18" charset="-127"/>
                <a:ea typeface="KoPub돋움체 Bold" panose="02020603020101020101" pitchFamily="18" charset="-127"/>
              </a:endParaRPr>
            </a:p>
          </p:txBody>
        </p:sp>
        <p:sp>
          <p:nvSpPr>
            <p:cNvPr id="67" name="Line 24">
              <a:extLst>
                <a:ext uri="{FF2B5EF4-FFF2-40B4-BE49-F238E27FC236}">
                  <a16:creationId xmlns:a16="http://schemas.microsoft.com/office/drawing/2014/main" id="{F7A582C9-ED70-4FE4-A231-E3D2C9E1EAF3}"/>
                </a:ext>
              </a:extLst>
            </p:cNvPr>
            <p:cNvSpPr>
              <a:spLocks noChangeShapeType="1"/>
            </p:cNvSpPr>
            <p:nvPr/>
          </p:nvSpPr>
          <p:spPr bwMode="auto">
            <a:xfrm>
              <a:off x="4560353" y="3046765"/>
              <a:ext cx="0" cy="201534"/>
            </a:xfrm>
            <a:prstGeom prst="line">
              <a:avLst/>
            </a:prstGeom>
            <a:noFill/>
            <a:ln w="19050">
              <a:solidFill>
                <a:schemeClr val="bg1">
                  <a:lumMod val="65000"/>
                </a:schemeClr>
              </a:solidFill>
              <a:round/>
              <a:headEnd/>
              <a:tailEnd type="triangle" w="med" len="med"/>
            </a:ln>
            <a:effectLst/>
          </p:spPr>
          <p:txBody>
            <a:bodyPr wrap="none" anchor="ctr">
              <a:scene3d>
                <a:camera prst="orthographicFront"/>
                <a:lightRig rig="threePt" dir="t"/>
              </a:scene3d>
              <a:sp3d>
                <a:bevelT w="0" h="6350"/>
              </a:sp3d>
            </a:bodyPr>
            <a:lstStyle/>
            <a:p>
              <a:pPr defTabSz="914126">
                <a:defRPr/>
              </a:pPr>
              <a:endParaRPr lang="ko-KR" altLang="en-US" sz="1600">
                <a:solidFill>
                  <a:srgbClr val="003399"/>
                </a:solidFill>
                <a:latin typeface="KoPub돋움체 Bold" panose="02020603020101020101" pitchFamily="18" charset="-127"/>
                <a:ea typeface="KoPub돋움체 Bold" panose="02020603020101020101" pitchFamily="18" charset="-127"/>
              </a:endParaRPr>
            </a:p>
          </p:txBody>
        </p:sp>
        <p:sp>
          <p:nvSpPr>
            <p:cNvPr id="68" name="Text Box 4">
              <a:extLst>
                <a:ext uri="{FF2B5EF4-FFF2-40B4-BE49-F238E27FC236}">
                  <a16:creationId xmlns:a16="http://schemas.microsoft.com/office/drawing/2014/main" id="{2B2471E8-B44B-4171-A2E7-AECFADDB8D2F}"/>
                </a:ext>
              </a:extLst>
            </p:cNvPr>
            <p:cNvSpPr txBox="1">
              <a:spLocks noChangeArrowheads="1"/>
            </p:cNvSpPr>
            <p:nvPr/>
          </p:nvSpPr>
          <p:spPr bwMode="auto">
            <a:xfrm>
              <a:off x="6964613" y="1448530"/>
              <a:ext cx="2517508" cy="341440"/>
            </a:xfrm>
            <a:prstGeom prst="rect">
              <a:avLst/>
            </a:prstGeom>
          </p:spPr>
          <p:txBody>
            <a:bodyPr wrap="none">
              <a:spAutoFit/>
              <a:scene3d>
                <a:camera prst="orthographicFront"/>
                <a:lightRig rig="threePt" dir="t"/>
              </a:scene3d>
              <a:sp3d>
                <a:bevelT w="0" h="6350"/>
              </a:sp3d>
            </a:bodyPr>
            <a:lstStyle>
              <a:lvl1pPr eaLnBrk="0" hangingPunct="0">
                <a:defRPr kumimoji="1" sz="17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7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7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7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7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700" b="1">
                  <a:solidFill>
                    <a:schemeClr val="tx1"/>
                  </a:solidFill>
                  <a:latin typeface="굴림" panose="020B0600000101010101" pitchFamily="50" charset="-127"/>
                  <a:ea typeface="굴림" panose="020B0600000101010101" pitchFamily="50" charset="-127"/>
                </a:defRPr>
              </a:lvl9pPr>
            </a:lstStyle>
            <a:p>
              <a:pPr lvl="0" algn="ctr">
                <a:lnSpc>
                  <a:spcPct val="150000"/>
                </a:lnSpc>
                <a:defRPr/>
              </a:pPr>
              <a:r>
                <a:rPr lang="en-US" altLang="ko-KR" sz="1200" b="0" dirty="0" err="1">
                  <a:solidFill>
                    <a:srgbClr val="0033CC"/>
                  </a:solidFill>
                  <a:latin typeface="SamsungOne-700" panose="020B0803030303020204" pitchFamily="34" charset="0"/>
                  <a:ea typeface="SamsungOne-700" panose="020B0803030303020204" pitchFamily="34" charset="0"/>
                </a:rPr>
                <a:t>Quy</a:t>
              </a:r>
              <a:r>
                <a:rPr lang="en-US" altLang="ko-KR" sz="1200" b="0" dirty="0">
                  <a:solidFill>
                    <a:srgbClr val="0033CC"/>
                  </a:solidFill>
                  <a:latin typeface="SamsungOne-700" panose="020B0803030303020204" pitchFamily="34" charset="0"/>
                  <a:ea typeface="SamsungOne-700" panose="020B0803030303020204" pitchFamily="34" charset="0"/>
                </a:rPr>
                <a:t> </a:t>
              </a:r>
              <a:r>
                <a:rPr lang="en-US" altLang="ko-KR" sz="1200" b="0" dirty="0" err="1">
                  <a:solidFill>
                    <a:srgbClr val="0033CC"/>
                  </a:solidFill>
                  <a:latin typeface="SamsungOne-700" panose="020B0803030303020204" pitchFamily="34" charset="0"/>
                  <a:ea typeface="SamsungOne-700" panose="020B0803030303020204" pitchFamily="34" charset="0"/>
                </a:rPr>
                <a:t>trình</a:t>
              </a:r>
              <a:r>
                <a:rPr lang="en-US" altLang="ko-KR" sz="1200" b="0" dirty="0">
                  <a:solidFill>
                    <a:srgbClr val="0033CC"/>
                  </a:solidFill>
                  <a:latin typeface="SamsungOne-700" panose="020B0803030303020204" pitchFamily="34" charset="0"/>
                  <a:ea typeface="SamsungOne-700" panose="020B0803030303020204" pitchFamily="34" charset="0"/>
                </a:rPr>
                <a:t> </a:t>
              </a:r>
              <a:r>
                <a:rPr lang="en-US" altLang="ko-KR" sz="1200" b="0" dirty="0" err="1">
                  <a:solidFill>
                    <a:srgbClr val="0033CC"/>
                  </a:solidFill>
                  <a:latin typeface="SamsungOne-700" panose="020B0803030303020204" pitchFamily="34" charset="0"/>
                  <a:ea typeface="SamsungOne-700" panose="020B0803030303020204" pitchFamily="34" charset="0"/>
                </a:rPr>
                <a:t>nghiệm</a:t>
              </a:r>
              <a:r>
                <a:rPr lang="en-US" altLang="ko-KR" sz="1200" b="0" dirty="0">
                  <a:solidFill>
                    <a:srgbClr val="0033CC"/>
                  </a:solidFill>
                  <a:latin typeface="SamsungOne-700" panose="020B0803030303020204" pitchFamily="34" charset="0"/>
                  <a:ea typeface="SamsungOne-700" panose="020B0803030303020204" pitchFamily="34" charset="0"/>
                </a:rPr>
                <a:t> </a:t>
              </a:r>
              <a:r>
                <a:rPr lang="en-US" altLang="ko-KR" sz="1200" b="0" dirty="0" err="1">
                  <a:solidFill>
                    <a:srgbClr val="0033CC"/>
                  </a:solidFill>
                  <a:latin typeface="SamsungOne-700" panose="020B0803030303020204" pitchFamily="34" charset="0"/>
                  <a:ea typeface="SamsungOne-700" panose="020B0803030303020204" pitchFamily="34" charset="0"/>
                </a:rPr>
                <a:t>thu</a:t>
              </a:r>
              <a:r>
                <a:rPr lang="en-US" altLang="ko-KR" sz="1200" b="0" dirty="0">
                  <a:solidFill>
                    <a:srgbClr val="0033CC"/>
                  </a:solidFill>
                  <a:latin typeface="SamsungOne-700" panose="020B0803030303020204" pitchFamily="34" charset="0"/>
                  <a:ea typeface="SamsungOne-700" panose="020B0803030303020204" pitchFamily="34" charset="0"/>
                </a:rPr>
                <a:t> </a:t>
              </a:r>
              <a:r>
                <a:rPr lang="en-US" altLang="ko-KR" sz="1200" b="0" dirty="0" err="1">
                  <a:solidFill>
                    <a:srgbClr val="0033CC"/>
                  </a:solidFill>
                  <a:latin typeface="SamsungOne-700" panose="020B0803030303020204" pitchFamily="34" charset="0"/>
                  <a:ea typeface="SamsungOne-700" panose="020B0803030303020204" pitchFamily="34" charset="0"/>
                </a:rPr>
                <a:t>sản</a:t>
              </a:r>
              <a:r>
                <a:rPr lang="en-US" altLang="ko-KR" sz="1200" b="0" dirty="0">
                  <a:solidFill>
                    <a:srgbClr val="0033CC"/>
                  </a:solidFill>
                  <a:latin typeface="SamsungOne-700" panose="020B0803030303020204" pitchFamily="34" charset="0"/>
                  <a:ea typeface="SamsungOne-700" panose="020B0803030303020204" pitchFamily="34" charset="0"/>
                </a:rPr>
                <a:t> </a:t>
              </a:r>
              <a:r>
                <a:rPr lang="en-US" altLang="ko-KR" sz="1200" b="0" dirty="0" err="1">
                  <a:solidFill>
                    <a:srgbClr val="0033CC"/>
                  </a:solidFill>
                  <a:latin typeface="SamsungOne-700" panose="020B0803030303020204" pitchFamily="34" charset="0"/>
                  <a:ea typeface="SamsungOne-700" panose="020B0803030303020204" pitchFamily="34" charset="0"/>
                </a:rPr>
                <a:t>phẩm</a:t>
              </a:r>
              <a:r>
                <a:rPr lang="en-US" altLang="ko-KR" sz="1200" b="0" dirty="0">
                  <a:solidFill>
                    <a:srgbClr val="0033CC"/>
                  </a:solidFill>
                  <a:latin typeface="SamsungOne-700" panose="020B0803030303020204" pitchFamily="34" charset="0"/>
                  <a:ea typeface="SamsungOne-700" panose="020B0803030303020204" pitchFamily="34" charset="0"/>
                </a:rPr>
                <a:t> </a:t>
              </a:r>
              <a:r>
                <a:rPr lang="en-US" altLang="ko-KR" sz="1200" b="0" dirty="0" err="1">
                  <a:solidFill>
                    <a:srgbClr val="0033CC"/>
                  </a:solidFill>
                  <a:latin typeface="SamsungOne-700" panose="020B0803030303020204" pitchFamily="34" charset="0"/>
                  <a:ea typeface="SamsungOne-700" panose="020B0803030303020204" pitchFamily="34" charset="0"/>
                </a:rPr>
                <a:t>mới</a:t>
              </a:r>
              <a:endParaRPr lang="en-US" altLang="ko-KR" sz="1200" b="0" dirty="0">
                <a:solidFill>
                  <a:srgbClr val="0033CC"/>
                </a:solidFill>
                <a:latin typeface="SamsungOne-700" panose="020B0803030303020204" pitchFamily="34" charset="0"/>
                <a:ea typeface="SamsungOne-700" panose="020B0803030303020204" pitchFamily="34" charset="0"/>
              </a:endParaRPr>
            </a:p>
          </p:txBody>
        </p:sp>
        <p:sp>
          <p:nvSpPr>
            <p:cNvPr id="69" name="Line 20">
              <a:extLst>
                <a:ext uri="{FF2B5EF4-FFF2-40B4-BE49-F238E27FC236}">
                  <a16:creationId xmlns:a16="http://schemas.microsoft.com/office/drawing/2014/main" id="{DD123EDB-895B-4539-9500-3AE4C3F33F69}"/>
                </a:ext>
              </a:extLst>
            </p:cNvPr>
            <p:cNvSpPr>
              <a:spLocks noChangeShapeType="1"/>
            </p:cNvSpPr>
            <p:nvPr/>
          </p:nvSpPr>
          <p:spPr bwMode="auto">
            <a:xfrm>
              <a:off x="2208699" y="2267551"/>
              <a:ext cx="0" cy="201534"/>
            </a:xfrm>
            <a:prstGeom prst="line">
              <a:avLst/>
            </a:prstGeom>
            <a:noFill/>
            <a:ln w="19050">
              <a:solidFill>
                <a:srgbClr val="003399"/>
              </a:solidFill>
              <a:round/>
              <a:headEnd/>
              <a:tailEnd type="triangle" w="med" len="med"/>
            </a:ln>
            <a:effectLst/>
          </p:spPr>
          <p:txBody>
            <a:bodyPr wrap="none" anchor="ctr">
              <a:scene3d>
                <a:camera prst="orthographicFront"/>
                <a:lightRig rig="threePt" dir="t"/>
              </a:scene3d>
              <a:sp3d>
                <a:bevelT w="0" h="6350"/>
              </a:sp3d>
            </a:bodyPr>
            <a:lstStyle/>
            <a:p>
              <a:pPr defTabSz="914126">
                <a:defRPr/>
              </a:pPr>
              <a:endParaRPr lang="ko-KR" altLang="en-US" sz="1600">
                <a:solidFill>
                  <a:srgbClr val="003399"/>
                </a:solidFill>
                <a:latin typeface="KoPub돋움체 Bold" panose="02020603020101020101" pitchFamily="18" charset="-127"/>
                <a:ea typeface="KoPub돋움체 Bold" panose="02020603020101020101" pitchFamily="18" charset="-127"/>
              </a:endParaRPr>
            </a:p>
          </p:txBody>
        </p:sp>
        <p:sp>
          <p:nvSpPr>
            <p:cNvPr id="70" name="Line 20">
              <a:extLst>
                <a:ext uri="{FF2B5EF4-FFF2-40B4-BE49-F238E27FC236}">
                  <a16:creationId xmlns:a16="http://schemas.microsoft.com/office/drawing/2014/main" id="{C893BF84-3FFA-4757-860E-C9B366AB17C9}"/>
                </a:ext>
              </a:extLst>
            </p:cNvPr>
            <p:cNvSpPr>
              <a:spLocks noChangeShapeType="1"/>
            </p:cNvSpPr>
            <p:nvPr/>
          </p:nvSpPr>
          <p:spPr bwMode="auto">
            <a:xfrm>
              <a:off x="2208699" y="2884216"/>
              <a:ext cx="0" cy="201534"/>
            </a:xfrm>
            <a:prstGeom prst="line">
              <a:avLst/>
            </a:prstGeom>
            <a:noFill/>
            <a:ln w="19050">
              <a:solidFill>
                <a:srgbClr val="003399"/>
              </a:solidFill>
              <a:round/>
              <a:headEnd/>
              <a:tailEnd type="triangle" w="med" len="med"/>
            </a:ln>
            <a:effectLst/>
          </p:spPr>
          <p:txBody>
            <a:bodyPr wrap="none" anchor="ctr">
              <a:scene3d>
                <a:camera prst="orthographicFront"/>
                <a:lightRig rig="threePt" dir="t"/>
              </a:scene3d>
              <a:sp3d>
                <a:bevelT w="0" h="6350"/>
              </a:sp3d>
            </a:bodyPr>
            <a:lstStyle/>
            <a:p>
              <a:pPr defTabSz="914126">
                <a:defRPr/>
              </a:pPr>
              <a:endParaRPr lang="ko-KR" altLang="en-US" sz="1600">
                <a:solidFill>
                  <a:srgbClr val="003399"/>
                </a:solidFill>
                <a:latin typeface="KoPub돋움체 Bold" panose="02020603020101020101" pitchFamily="18" charset="-127"/>
                <a:ea typeface="KoPub돋움체 Bold" panose="02020603020101020101" pitchFamily="18" charset="-127"/>
              </a:endParaRPr>
            </a:p>
          </p:txBody>
        </p:sp>
        <p:sp>
          <p:nvSpPr>
            <p:cNvPr id="71" name="Line 20">
              <a:extLst>
                <a:ext uri="{FF2B5EF4-FFF2-40B4-BE49-F238E27FC236}">
                  <a16:creationId xmlns:a16="http://schemas.microsoft.com/office/drawing/2014/main" id="{31EA59FF-00FB-45F4-92E2-82385380FFD6}"/>
                </a:ext>
              </a:extLst>
            </p:cNvPr>
            <p:cNvSpPr>
              <a:spLocks noChangeShapeType="1"/>
            </p:cNvSpPr>
            <p:nvPr/>
          </p:nvSpPr>
          <p:spPr bwMode="auto">
            <a:xfrm>
              <a:off x="2208699" y="3562851"/>
              <a:ext cx="0" cy="201534"/>
            </a:xfrm>
            <a:prstGeom prst="line">
              <a:avLst/>
            </a:prstGeom>
            <a:noFill/>
            <a:ln w="19050">
              <a:solidFill>
                <a:srgbClr val="003399"/>
              </a:solidFill>
              <a:round/>
              <a:headEnd/>
              <a:tailEnd type="triangle" w="med" len="med"/>
            </a:ln>
            <a:effectLst/>
          </p:spPr>
          <p:txBody>
            <a:bodyPr wrap="none" anchor="ctr">
              <a:scene3d>
                <a:camera prst="orthographicFront"/>
                <a:lightRig rig="threePt" dir="t"/>
              </a:scene3d>
              <a:sp3d>
                <a:bevelT w="0" h="6350"/>
              </a:sp3d>
            </a:bodyPr>
            <a:lstStyle/>
            <a:p>
              <a:pPr defTabSz="914126">
                <a:defRPr/>
              </a:pPr>
              <a:endParaRPr lang="ko-KR" altLang="en-US" sz="1600">
                <a:solidFill>
                  <a:srgbClr val="003399"/>
                </a:solidFill>
                <a:latin typeface="KoPub돋움체 Bold" panose="02020603020101020101" pitchFamily="18" charset="-127"/>
                <a:ea typeface="KoPub돋움체 Bold" panose="02020603020101020101" pitchFamily="18" charset="-127"/>
              </a:endParaRPr>
            </a:p>
          </p:txBody>
        </p:sp>
        <p:sp>
          <p:nvSpPr>
            <p:cNvPr id="72" name="Line 20">
              <a:extLst>
                <a:ext uri="{FF2B5EF4-FFF2-40B4-BE49-F238E27FC236}">
                  <a16:creationId xmlns:a16="http://schemas.microsoft.com/office/drawing/2014/main" id="{B20A27E6-7216-451B-8F44-FEAD780C18B7}"/>
                </a:ext>
              </a:extLst>
            </p:cNvPr>
            <p:cNvSpPr>
              <a:spLocks noChangeShapeType="1"/>
            </p:cNvSpPr>
            <p:nvPr/>
          </p:nvSpPr>
          <p:spPr bwMode="auto">
            <a:xfrm>
              <a:off x="2208699" y="4179516"/>
              <a:ext cx="0" cy="201534"/>
            </a:xfrm>
            <a:prstGeom prst="line">
              <a:avLst/>
            </a:prstGeom>
            <a:noFill/>
            <a:ln w="19050">
              <a:solidFill>
                <a:srgbClr val="003399"/>
              </a:solidFill>
              <a:round/>
              <a:headEnd/>
              <a:tailEnd type="triangle" w="med" len="med"/>
            </a:ln>
            <a:effectLst/>
          </p:spPr>
          <p:txBody>
            <a:bodyPr wrap="none" anchor="ctr">
              <a:scene3d>
                <a:camera prst="orthographicFront"/>
                <a:lightRig rig="threePt" dir="t"/>
              </a:scene3d>
              <a:sp3d>
                <a:bevelT w="0" h="6350"/>
              </a:sp3d>
            </a:bodyPr>
            <a:lstStyle/>
            <a:p>
              <a:pPr defTabSz="914126">
                <a:defRPr/>
              </a:pPr>
              <a:endParaRPr lang="ko-KR" altLang="en-US" sz="1600">
                <a:solidFill>
                  <a:srgbClr val="003399"/>
                </a:solidFill>
                <a:latin typeface="KoPub돋움체 Bold" panose="02020603020101020101" pitchFamily="18" charset="-127"/>
                <a:ea typeface="KoPub돋움체 Bold" panose="02020603020101020101" pitchFamily="18" charset="-127"/>
              </a:endParaRPr>
            </a:p>
          </p:txBody>
        </p:sp>
        <p:sp>
          <p:nvSpPr>
            <p:cNvPr id="73" name="Line 20">
              <a:extLst>
                <a:ext uri="{FF2B5EF4-FFF2-40B4-BE49-F238E27FC236}">
                  <a16:creationId xmlns:a16="http://schemas.microsoft.com/office/drawing/2014/main" id="{850A3C2D-E04D-4CD4-AC09-AE58DE51112F}"/>
                </a:ext>
              </a:extLst>
            </p:cNvPr>
            <p:cNvSpPr>
              <a:spLocks noChangeShapeType="1"/>
            </p:cNvSpPr>
            <p:nvPr/>
          </p:nvSpPr>
          <p:spPr bwMode="auto">
            <a:xfrm>
              <a:off x="2208699" y="4796181"/>
              <a:ext cx="0" cy="201534"/>
            </a:xfrm>
            <a:prstGeom prst="line">
              <a:avLst/>
            </a:prstGeom>
            <a:noFill/>
            <a:ln w="19050">
              <a:solidFill>
                <a:srgbClr val="003399"/>
              </a:solidFill>
              <a:round/>
              <a:headEnd/>
              <a:tailEnd type="triangle" w="med" len="med"/>
            </a:ln>
            <a:effectLst/>
          </p:spPr>
          <p:txBody>
            <a:bodyPr wrap="none" anchor="ctr">
              <a:scene3d>
                <a:camera prst="orthographicFront"/>
                <a:lightRig rig="threePt" dir="t"/>
              </a:scene3d>
              <a:sp3d>
                <a:bevelT w="0" h="6350"/>
              </a:sp3d>
            </a:bodyPr>
            <a:lstStyle/>
            <a:p>
              <a:pPr defTabSz="914126">
                <a:defRPr/>
              </a:pPr>
              <a:endParaRPr lang="ko-KR" altLang="en-US" sz="1600">
                <a:solidFill>
                  <a:srgbClr val="003399"/>
                </a:solidFill>
                <a:latin typeface="KoPub돋움체 Bold" panose="02020603020101020101" pitchFamily="18" charset="-127"/>
                <a:ea typeface="KoPub돋움체 Bold" panose="02020603020101020101" pitchFamily="18" charset="-127"/>
              </a:endParaRPr>
            </a:p>
          </p:txBody>
        </p:sp>
        <p:sp>
          <p:nvSpPr>
            <p:cNvPr id="74" name="Line 20">
              <a:extLst>
                <a:ext uri="{FF2B5EF4-FFF2-40B4-BE49-F238E27FC236}">
                  <a16:creationId xmlns:a16="http://schemas.microsoft.com/office/drawing/2014/main" id="{80772553-1720-4649-985D-E5E9746F86F6}"/>
                </a:ext>
              </a:extLst>
            </p:cNvPr>
            <p:cNvSpPr>
              <a:spLocks noChangeShapeType="1"/>
            </p:cNvSpPr>
            <p:nvPr/>
          </p:nvSpPr>
          <p:spPr bwMode="auto">
            <a:xfrm>
              <a:off x="2208699" y="5412846"/>
              <a:ext cx="0" cy="201534"/>
            </a:xfrm>
            <a:prstGeom prst="line">
              <a:avLst/>
            </a:prstGeom>
            <a:noFill/>
            <a:ln w="19050">
              <a:solidFill>
                <a:srgbClr val="003399"/>
              </a:solidFill>
              <a:round/>
              <a:headEnd/>
              <a:tailEnd type="triangle" w="med" len="med"/>
            </a:ln>
            <a:effectLst/>
          </p:spPr>
          <p:txBody>
            <a:bodyPr wrap="none" anchor="ctr">
              <a:scene3d>
                <a:camera prst="orthographicFront"/>
                <a:lightRig rig="threePt" dir="t"/>
              </a:scene3d>
              <a:sp3d>
                <a:bevelT w="0" h="6350"/>
              </a:sp3d>
            </a:bodyPr>
            <a:lstStyle/>
            <a:p>
              <a:pPr defTabSz="914126">
                <a:defRPr/>
              </a:pPr>
              <a:endParaRPr lang="ko-KR" altLang="en-US" sz="1600">
                <a:solidFill>
                  <a:srgbClr val="003399"/>
                </a:solidFill>
                <a:latin typeface="KoPub돋움체 Bold" panose="02020603020101020101" pitchFamily="18" charset="-127"/>
                <a:ea typeface="KoPub돋움체 Bold" panose="02020603020101020101" pitchFamily="18" charset="-127"/>
              </a:endParaRPr>
            </a:p>
          </p:txBody>
        </p:sp>
      </p:grpSp>
      <p:grpSp>
        <p:nvGrpSpPr>
          <p:cNvPr id="38" name="그룹 37"/>
          <p:cNvGrpSpPr/>
          <p:nvPr/>
        </p:nvGrpSpPr>
        <p:grpSpPr>
          <a:xfrm>
            <a:off x="416127" y="447433"/>
            <a:ext cx="9051873" cy="276999"/>
            <a:chOff x="416127" y="447433"/>
            <a:chExt cx="9051873" cy="276999"/>
          </a:xfrm>
        </p:grpSpPr>
        <p:sp>
          <p:nvSpPr>
            <p:cNvPr id="39" name="직사각형 38">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Phát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triển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sản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phẩm</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mới</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76" name="직사각형 75">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Tree>
    <p:extLst>
      <p:ext uri="{BB962C8B-B14F-4D97-AF65-F5344CB8AC3E}">
        <p14:creationId xmlns:p14="http://schemas.microsoft.com/office/powerpoint/2010/main" val="2428403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Lập kế hoạch dịch vụ và thiết kế</a:t>
            </a:r>
            <a:endPar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endParaRPr>
          </a:p>
        </p:txBody>
      </p:sp>
      <p:sp>
        <p:nvSpPr>
          <p:cNvPr id="11" name="직사각형 133">
            <a:extLst>
              <a:ext uri="{FF2B5EF4-FFF2-40B4-BE49-F238E27FC236}">
                <a16:creationId xmlns:a16="http://schemas.microsoft.com/office/drawing/2014/main" id="{F30E60FD-5340-4E90-99F1-BB9E55EB305D}"/>
              </a:ext>
            </a:extLst>
          </p:cNvPr>
          <p:cNvSpPr/>
          <p:nvPr/>
        </p:nvSpPr>
        <p:spPr>
          <a:xfrm>
            <a:off x="990000" y="2484809"/>
            <a:ext cx="547971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3600" b="1" dirty="0">
                <a:solidFill>
                  <a:schemeClr val="bg1">
                    <a:lumMod val="50000"/>
                  </a:schemeClr>
                </a:solidFill>
                <a:latin typeface="iCiel Samsung Sharp Sans Medium" pitchFamily="2" charset="77"/>
                <a:ea typeface="iCiel Samsung Sharp Sans Regular" pitchFamily="2" charset="77"/>
                <a:cs typeface="iCiel Samsung Sharp Sans Regular" pitchFamily="2" charset="77"/>
              </a:rPr>
              <a:t>BÀI 2.</a:t>
            </a:r>
          </a:p>
        </p:txBody>
      </p:sp>
      <p:grpSp>
        <p:nvGrpSpPr>
          <p:cNvPr id="4" name="그룹 3"/>
          <p:cNvGrpSpPr/>
          <p:nvPr/>
        </p:nvGrpSpPr>
        <p:grpSpPr>
          <a:xfrm>
            <a:off x="1051644" y="3971927"/>
            <a:ext cx="7200816" cy="1493136"/>
            <a:chOff x="1051644" y="3971927"/>
            <a:chExt cx="7200816" cy="1493136"/>
          </a:xfrm>
        </p:grpSpPr>
        <p:grpSp>
          <p:nvGrpSpPr>
            <p:cNvPr id="3" name="그룹 2"/>
            <p:cNvGrpSpPr/>
            <p:nvPr/>
          </p:nvGrpSpPr>
          <p:grpSpPr>
            <a:xfrm>
              <a:off x="1051644" y="3971927"/>
              <a:ext cx="5702300" cy="278172"/>
              <a:chOff x="1051644" y="3971927"/>
              <a:chExt cx="5702300" cy="278172"/>
            </a:xfrm>
          </p:grpSpPr>
          <p:sp>
            <p:nvSpPr>
              <p:cNvPr id="13" name="직사각형 12">
                <a:extLst>
                  <a:ext uri="{FF2B5EF4-FFF2-40B4-BE49-F238E27FC236}">
                    <a16:creationId xmlns:a16="http://schemas.microsoft.com/office/drawing/2014/main" id="{8CEA84EE-1CFD-4B57-A1C8-06A1AB4ACA44}"/>
                  </a:ext>
                </a:extLst>
              </p:cNvPr>
              <p:cNvSpPr/>
              <p:nvPr/>
            </p:nvSpPr>
            <p:spPr>
              <a:xfrm>
                <a:off x="1234524" y="397310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charset="0"/>
                    <a:ea typeface="SamsungOne-400" panose="020B0503030303020204" charset="0"/>
                  </a:rPr>
                  <a:t>2.1. </a:t>
                </a:r>
                <a:r>
                  <a:rPr lang="en-US" altLang="ko-KR" dirty="0" err="1">
                    <a:solidFill>
                      <a:schemeClr val="bg1">
                        <a:lumMod val="65000"/>
                      </a:schemeClr>
                    </a:solidFill>
                    <a:latin typeface="SamsungOne-400" panose="020B0503030303020204" charset="0"/>
                    <a:ea typeface="SamsungOne-400" panose="020B0503030303020204" charset="0"/>
                  </a:rPr>
                  <a:t>Tổng</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quan</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về</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lập</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kế</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hoạch</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dịch</a:t>
                </a:r>
                <a:r>
                  <a:rPr lang="en-US" altLang="ko-KR" dirty="0">
                    <a:solidFill>
                      <a:schemeClr val="bg1">
                        <a:lumMod val="65000"/>
                      </a:schemeClr>
                    </a:solidFill>
                    <a:latin typeface="SamsungOne-400" panose="020B0503030303020204" charset="0"/>
                    <a:ea typeface="SamsungOne-400" panose="020B0503030303020204" charset="0"/>
                  </a:rPr>
                  <a:t> vụ</a:t>
                </a:r>
              </a:p>
            </p:txBody>
          </p:sp>
          <p:sp>
            <p:nvSpPr>
              <p:cNvPr id="14" name="직사각형 13">
                <a:extLst>
                  <a:ext uri="{FF2B5EF4-FFF2-40B4-BE49-F238E27FC236}">
                    <a16:creationId xmlns:a16="http://schemas.microsoft.com/office/drawing/2014/main" id="{490AEC04-CD1D-4B88-858B-CBB56559D797}"/>
                  </a:ext>
                </a:extLst>
              </p:cNvPr>
              <p:cNvSpPr/>
              <p:nvPr/>
            </p:nvSpPr>
            <p:spPr>
              <a:xfrm>
                <a:off x="1051644" y="397192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 name="그룹 1"/>
            <p:cNvGrpSpPr/>
            <p:nvPr/>
          </p:nvGrpSpPr>
          <p:grpSpPr>
            <a:xfrm>
              <a:off x="1051644" y="4376915"/>
              <a:ext cx="6766476" cy="278172"/>
              <a:chOff x="1051644" y="4401761"/>
              <a:chExt cx="6766476" cy="278172"/>
            </a:xfrm>
          </p:grpSpPr>
          <p:sp>
            <p:nvSpPr>
              <p:cNvPr id="15" name="직사각형 14">
                <a:extLst>
                  <a:ext uri="{FF2B5EF4-FFF2-40B4-BE49-F238E27FC236}">
                    <a16:creationId xmlns:a16="http://schemas.microsoft.com/office/drawing/2014/main" id="{475B5DE5-347D-4119-80E7-2377740127D9}"/>
                  </a:ext>
                </a:extLst>
              </p:cNvPr>
              <p:cNvSpPr/>
              <p:nvPr/>
            </p:nvSpPr>
            <p:spPr>
              <a:xfrm>
                <a:off x="1234524" y="4402934"/>
                <a:ext cx="658359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2.2.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Cân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nhắc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khi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phát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triển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Sản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phẩm</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Dịch</a:t>
                </a:r>
                <a:r>
                  <a:rPr lang="en-US" altLang="ko-KR" dirty="0">
                    <a:solidFill>
                      <a:schemeClr val="bg1">
                        <a:lumMod val="65000"/>
                      </a:schemeClr>
                    </a:solidFill>
                    <a:latin typeface="SamsungOne-400" panose="020B0503030303020204" pitchFamily="34" charset="0"/>
                    <a:ea typeface="SamsungOne-400" panose="020B0503030303020204" pitchFamily="34" charset="0"/>
                  </a:rPr>
                  <a:t> vụ</a:t>
                </a:r>
              </a:p>
            </p:txBody>
          </p:sp>
          <p:sp>
            <p:nvSpPr>
              <p:cNvPr id="16" name="직사각형 15">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17" name="그룹 16"/>
            <p:cNvGrpSpPr/>
            <p:nvPr/>
          </p:nvGrpSpPr>
          <p:grpSpPr>
            <a:xfrm>
              <a:off x="1051644" y="4781903"/>
              <a:ext cx="6903636" cy="278172"/>
              <a:chOff x="1051644" y="4401761"/>
              <a:chExt cx="6903636" cy="278172"/>
            </a:xfrm>
          </p:grpSpPr>
          <p:sp>
            <p:nvSpPr>
              <p:cNvPr id="18" name="직사각형 17">
                <a:extLst>
                  <a:ext uri="{FF2B5EF4-FFF2-40B4-BE49-F238E27FC236}">
                    <a16:creationId xmlns:a16="http://schemas.microsoft.com/office/drawing/2014/main" id="{475B5DE5-347D-4119-80E7-2377740127D9}"/>
                  </a:ext>
                </a:extLst>
              </p:cNvPr>
              <p:cNvSpPr/>
              <p:nvPr/>
            </p:nvSpPr>
            <p:spPr>
              <a:xfrm>
                <a:off x="1234524" y="4402934"/>
                <a:ext cx="672075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2.3. </a:t>
                </a:r>
                <a:r>
                  <a:rPr lang="en-US" altLang="ko-KR" dirty="0" err="1">
                    <a:solidFill>
                      <a:schemeClr val="bg1">
                        <a:lumMod val="65000"/>
                      </a:schemeClr>
                    </a:solidFill>
                    <a:latin typeface="SamsungOne-400" panose="020B0503030303020204" pitchFamily="34" charset="0"/>
                    <a:ea typeface="SamsungOne-400" panose="020B0503030303020204" pitchFamily="34" charset="0"/>
                  </a:rPr>
                  <a:t>Phát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triển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sản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phẩm</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mới</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9" name="직사각형 18">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0" name="그룹 19"/>
            <p:cNvGrpSpPr/>
            <p:nvPr/>
          </p:nvGrpSpPr>
          <p:grpSpPr>
            <a:xfrm>
              <a:off x="1051644" y="5186891"/>
              <a:ext cx="7200816" cy="278172"/>
              <a:chOff x="1051644" y="4401761"/>
              <a:chExt cx="7200816" cy="278172"/>
            </a:xfrm>
          </p:grpSpPr>
          <p:sp>
            <p:nvSpPr>
              <p:cNvPr id="21" name="직사각형 20">
                <a:extLst>
                  <a:ext uri="{FF2B5EF4-FFF2-40B4-BE49-F238E27FC236}">
                    <a16:creationId xmlns:a16="http://schemas.microsoft.com/office/drawing/2014/main" id="{475B5DE5-347D-4119-80E7-2377740127D9}"/>
                  </a:ext>
                </a:extLst>
              </p:cNvPr>
              <p:cNvSpPr/>
              <p:nvPr/>
            </p:nvSpPr>
            <p:spPr>
              <a:xfrm>
                <a:off x="1234524" y="4402934"/>
                <a:ext cx="701793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2.4.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Các</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biện</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pháp</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bảo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mật</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IoT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và</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bảo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mật</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dịch</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vụ</a:t>
                </a:r>
              </a:p>
            </p:txBody>
          </p:sp>
          <p:sp>
            <p:nvSpPr>
              <p:cNvPr id="22" name="직사각형 21">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spTree>
    <p:extLst>
      <p:ext uri="{BB962C8B-B14F-4D97-AF65-F5344CB8AC3E}">
        <p14:creationId xmlns:p14="http://schemas.microsoft.com/office/powerpoint/2010/main" val="3119176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그룹 56">
            <a:extLst>
              <a:ext uri="{FF2B5EF4-FFF2-40B4-BE49-F238E27FC236}">
                <a16:creationId xmlns:a16="http://schemas.microsoft.com/office/drawing/2014/main" id="{40768659-FEA7-4D23-BAAD-4EC2B17F4B29}"/>
              </a:ext>
            </a:extLst>
          </p:cNvPr>
          <p:cNvGrpSpPr/>
          <p:nvPr/>
        </p:nvGrpSpPr>
        <p:grpSpPr>
          <a:xfrm>
            <a:off x="558800" y="1914369"/>
            <a:ext cx="8785225" cy="215444"/>
            <a:chOff x="1027113" y="2045625"/>
            <a:chExt cx="8785225" cy="215444"/>
          </a:xfrm>
        </p:grpSpPr>
        <p:sp>
          <p:nvSpPr>
            <p:cNvPr id="58" name="직사각형 57">
              <a:extLst>
                <a:ext uri="{FF2B5EF4-FFF2-40B4-BE49-F238E27FC236}">
                  <a16:creationId xmlns:a16="http://schemas.microsoft.com/office/drawing/2014/main" id="{F8755037-75B2-4013-809D-4BBB795548B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latinLnBrk="0"/>
              <a:endParaRPr lang="ko-KR" altLang="en-US"/>
            </a:p>
          </p:txBody>
        </p:sp>
        <p:sp>
          <p:nvSpPr>
            <p:cNvPr id="59" name="직사각형 58">
              <a:extLst>
                <a:ext uri="{FF2B5EF4-FFF2-40B4-BE49-F238E27FC236}">
                  <a16:creationId xmlns:a16="http://schemas.microsoft.com/office/drawing/2014/main" id="{11D53C26-66CB-4FFE-A50D-C9857284A43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hình bảo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mật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sản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phẩm</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dịch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vụ IoT</a:t>
              </a:r>
            </a:p>
          </p:txBody>
        </p:sp>
      </p:grpSp>
      <p:grpSp>
        <p:nvGrpSpPr>
          <p:cNvPr id="3" name="그룹 2"/>
          <p:cNvGrpSpPr/>
          <p:nvPr/>
        </p:nvGrpSpPr>
        <p:grpSpPr>
          <a:xfrm>
            <a:off x="558801" y="2516618"/>
            <a:ext cx="8785224" cy="2761841"/>
            <a:chOff x="558801" y="2310878"/>
            <a:chExt cx="8785224" cy="2761841"/>
          </a:xfrm>
        </p:grpSpPr>
        <p:grpSp>
          <p:nvGrpSpPr>
            <p:cNvPr id="60" name="그룹 124">
              <a:extLst>
                <a:ext uri="{FF2B5EF4-FFF2-40B4-BE49-F238E27FC236}">
                  <a16:creationId xmlns:a16="http://schemas.microsoft.com/office/drawing/2014/main" id="{7926101D-09C2-49BE-BAA1-B39ED9B4BC90}"/>
                </a:ext>
              </a:extLst>
            </p:cNvPr>
            <p:cNvGrpSpPr/>
            <p:nvPr/>
          </p:nvGrpSpPr>
          <p:grpSpPr>
            <a:xfrm flipV="1">
              <a:off x="2356712" y="2722708"/>
              <a:ext cx="5218356" cy="620262"/>
              <a:chOff x="3522933" y="2998606"/>
              <a:chExt cx="3416900" cy="770347"/>
            </a:xfrm>
          </p:grpSpPr>
          <p:pic>
            <p:nvPicPr>
              <p:cNvPr id="61" name="Picture 5" descr="E:\PNG\화살표\화살살.png">
                <a:extLst>
                  <a:ext uri="{FF2B5EF4-FFF2-40B4-BE49-F238E27FC236}">
                    <a16:creationId xmlns:a16="http://schemas.microsoft.com/office/drawing/2014/main" id="{84964A24-0279-4E22-9D80-4B37322B19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V="1">
                <a:off x="3522933" y="2998606"/>
                <a:ext cx="3416900" cy="7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5" descr="E:\PNG\화살표\화살살.png">
                <a:extLst>
                  <a:ext uri="{FF2B5EF4-FFF2-40B4-BE49-F238E27FC236}">
                    <a16:creationId xmlns:a16="http://schemas.microsoft.com/office/drawing/2014/main" id="{FB8CC784-B68F-4561-9FBD-E56901ACC07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V="1">
                <a:off x="3522933" y="2998606"/>
                <a:ext cx="3416900" cy="7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3" name="TextBox 62">
              <a:extLst>
                <a:ext uri="{FF2B5EF4-FFF2-40B4-BE49-F238E27FC236}">
                  <a16:creationId xmlns:a16="http://schemas.microsoft.com/office/drawing/2014/main" id="{5AA5C8F7-AA19-4D08-8EEC-36725AF100B5}"/>
                </a:ext>
              </a:extLst>
            </p:cNvPr>
            <p:cNvSpPr txBox="1"/>
            <p:nvPr/>
          </p:nvSpPr>
          <p:spPr>
            <a:xfrm>
              <a:off x="2581926" y="2310878"/>
              <a:ext cx="4740894" cy="369204"/>
            </a:xfrm>
            <a:prstGeom prst="rect">
              <a:avLst/>
            </a:prstGeom>
            <a:solidFill>
              <a:schemeClr val="bg1"/>
            </a:solidFill>
          </p:spPr>
          <p:txBody>
            <a:bodyPr wrap="square" rtlCol="0">
              <a:spAutoFit/>
              <a:scene3d>
                <a:camera prst="orthographicFront"/>
                <a:lightRig rig="threePt" dir="t"/>
              </a:scene3d>
              <a:sp3d>
                <a:bevelT w="0" h="6350"/>
                <a:bevelB w="0" h="0"/>
              </a:sp3d>
            </a:bodyPr>
            <a:lstStyle/>
            <a:p>
              <a:pPr lvl="0" algn="ctr" latinLnBrk="0">
                <a:defRPr/>
              </a:pPr>
              <a:r>
                <a:rPr lang="en-US" altLang="ko-KR" sz="1799" dirty="0" err="1">
                  <a:solidFill>
                    <a:schemeClr val="tx1">
                      <a:lumMod val="85000"/>
                      <a:lumOff val="15000"/>
                    </a:schemeClr>
                  </a:solidFill>
                  <a:latin typeface="SamsungOne-400" panose="020B0503030303020204" charset="0"/>
                  <a:ea typeface="SamsungOne-400" panose="020B0503030303020204" charset="0"/>
                </a:rPr>
                <a:t>Cung</a:t>
              </a:r>
              <a:r>
                <a:rPr lang="en-US" altLang="ko-KR" sz="1799" dirty="0">
                  <a:solidFill>
                    <a:schemeClr val="tx1">
                      <a:lumMod val="85000"/>
                      <a:lumOff val="15000"/>
                    </a:schemeClr>
                  </a:solidFill>
                  <a:latin typeface="SamsungOne-400" panose="020B0503030303020204" charset="0"/>
                  <a:ea typeface="SamsungOne-400" panose="020B0503030303020204" charset="0"/>
                </a:rPr>
                <a:t> </a:t>
              </a:r>
              <a:r>
                <a:rPr lang="en-US" altLang="ko-KR" sz="1799" dirty="0" err="1">
                  <a:solidFill>
                    <a:schemeClr val="tx1">
                      <a:lumMod val="85000"/>
                      <a:lumOff val="15000"/>
                    </a:schemeClr>
                  </a:solidFill>
                  <a:latin typeface="SamsungOne-400" panose="020B0503030303020204" charset="0"/>
                  <a:ea typeface="SamsungOne-400" panose="020B0503030303020204" charset="0"/>
                </a:rPr>
                <a:t>cấp</a:t>
              </a:r>
              <a:r>
                <a:rPr lang="en-US" altLang="ko-KR" sz="1799" dirty="0">
                  <a:solidFill>
                    <a:schemeClr val="tx1">
                      <a:lumMod val="85000"/>
                      <a:lumOff val="15000"/>
                    </a:schemeClr>
                  </a:solidFill>
                  <a:latin typeface="SamsungOne-400" panose="020B0503030303020204" charset="0"/>
                  <a:ea typeface="SamsungOne-400" panose="020B0503030303020204" charset="0"/>
                </a:rPr>
                <a:t> </a:t>
              </a:r>
              <a:r>
                <a:rPr lang="en-US" altLang="ko-KR" sz="1799" dirty="0" err="1">
                  <a:solidFill>
                    <a:schemeClr val="tx1">
                      <a:lumMod val="85000"/>
                      <a:lumOff val="15000"/>
                    </a:schemeClr>
                  </a:solidFill>
                  <a:latin typeface="SamsungOne-400" panose="020B0503030303020204" charset="0"/>
                  <a:ea typeface="SamsungOne-400" panose="020B0503030303020204" charset="0"/>
                </a:rPr>
                <a:t>dịch</a:t>
              </a:r>
              <a:r>
                <a:rPr lang="en-US" altLang="ko-KR" sz="1799" dirty="0">
                  <a:solidFill>
                    <a:schemeClr val="tx1">
                      <a:lumMod val="85000"/>
                      <a:lumOff val="15000"/>
                    </a:schemeClr>
                  </a:solidFill>
                  <a:latin typeface="SamsungOne-400" panose="020B0503030303020204" charset="0"/>
                  <a:ea typeface="SamsungOne-400" panose="020B0503030303020204" charset="0"/>
                </a:rPr>
                <a:t> vụ bảo </a:t>
              </a:r>
              <a:r>
                <a:rPr lang="en-US" altLang="ko-KR" sz="1799" dirty="0" err="1">
                  <a:solidFill>
                    <a:schemeClr val="tx1">
                      <a:lumMod val="85000"/>
                      <a:lumOff val="15000"/>
                    </a:schemeClr>
                  </a:solidFill>
                  <a:latin typeface="SamsungOne-400" panose="020B0503030303020204" charset="0"/>
                  <a:ea typeface="SamsungOne-400" panose="020B0503030303020204" charset="0"/>
                </a:rPr>
                <a:t>mật</a:t>
              </a:r>
              <a:r>
                <a:rPr lang="en-US" altLang="ko-KR" sz="1799" dirty="0">
                  <a:solidFill>
                    <a:schemeClr val="tx1">
                      <a:lumMod val="85000"/>
                      <a:lumOff val="15000"/>
                    </a:schemeClr>
                  </a:solidFill>
                  <a:latin typeface="SamsungOne-400" panose="020B0503030303020204" charset="0"/>
                  <a:ea typeface="SamsungOne-400" panose="020B0503030303020204" charset="0"/>
                </a:rPr>
                <a:t> an </a:t>
              </a:r>
              <a:r>
                <a:rPr lang="en-US" altLang="ko-KR" sz="1799" dirty="0" err="1">
                  <a:solidFill>
                    <a:schemeClr val="tx1">
                      <a:lumMod val="85000"/>
                      <a:lumOff val="15000"/>
                    </a:schemeClr>
                  </a:solidFill>
                  <a:latin typeface="SamsungOne-400" panose="020B0503030303020204" charset="0"/>
                  <a:ea typeface="SamsungOne-400" panose="020B0503030303020204" charset="0"/>
                </a:rPr>
                <a:t>toàn</a:t>
              </a:r>
              <a:endParaRPr lang="en-US" altLang="ko-KR" sz="1799" dirty="0">
                <a:solidFill>
                  <a:schemeClr val="tx1">
                    <a:lumMod val="85000"/>
                    <a:lumOff val="15000"/>
                  </a:schemeClr>
                </a:solidFill>
                <a:latin typeface="SamsungOne-400" panose="020B0503030303020204" charset="0"/>
                <a:ea typeface="SamsungOne-400" panose="020B0503030303020204" charset="0"/>
              </a:endParaRPr>
            </a:p>
          </p:txBody>
        </p:sp>
        <p:grpSp>
          <p:nvGrpSpPr>
            <p:cNvPr id="64" name="그룹 63">
              <a:extLst>
                <a:ext uri="{FF2B5EF4-FFF2-40B4-BE49-F238E27FC236}">
                  <a16:creationId xmlns:a16="http://schemas.microsoft.com/office/drawing/2014/main" id="{190D6C98-C8C0-4EA1-8DD7-D8CF907EB654}"/>
                </a:ext>
              </a:extLst>
            </p:cNvPr>
            <p:cNvGrpSpPr/>
            <p:nvPr/>
          </p:nvGrpSpPr>
          <p:grpSpPr>
            <a:xfrm>
              <a:off x="558801" y="3397101"/>
              <a:ext cx="8785224" cy="1022132"/>
              <a:chOff x="1851025" y="4220059"/>
              <a:chExt cx="6200776" cy="1306796"/>
            </a:xfrm>
          </p:grpSpPr>
          <p:sp>
            <p:nvSpPr>
              <p:cNvPr id="65" name="직사각형 64">
                <a:extLst>
                  <a:ext uri="{FF2B5EF4-FFF2-40B4-BE49-F238E27FC236}">
                    <a16:creationId xmlns:a16="http://schemas.microsoft.com/office/drawing/2014/main" id="{B24CD334-5267-45B8-A236-C62628937B56}"/>
                  </a:ext>
                </a:extLst>
              </p:cNvPr>
              <p:cNvSpPr/>
              <p:nvPr/>
            </p:nvSpPr>
            <p:spPr>
              <a:xfrm>
                <a:off x="1851025" y="4220059"/>
                <a:ext cx="6200776" cy="1306796"/>
              </a:xfrm>
              <a:prstGeom prst="rect">
                <a:avLst/>
              </a:prstGeom>
              <a:solidFill>
                <a:srgbClr val="193EB0"/>
              </a:solidFill>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lvl="0" algn="r" latinLnBrk="0">
                  <a:defRPr/>
                </a:pPr>
                <a:r>
                  <a:rPr lang="en-US" altLang="ko-KR" sz="1400" dirty="0" err="1">
                    <a:solidFill>
                      <a:prstClr val="white"/>
                    </a:solidFill>
                    <a:latin typeface="SamsungOne-400" panose="020B0503030303020204" charset="0"/>
                    <a:ea typeface="SamsungOne-400" panose="020B0503030303020204" charset="0"/>
                  </a:rPr>
                  <a:t>Yêu</a:t>
                </a:r>
                <a:r>
                  <a:rPr lang="en-US" altLang="ko-KR" sz="1400" dirty="0">
                    <a:solidFill>
                      <a:prstClr val="white"/>
                    </a:solidFill>
                    <a:latin typeface="SamsungOne-400" panose="020B0503030303020204" charset="0"/>
                    <a:ea typeface="SamsungOne-400" panose="020B0503030303020204" charset="0"/>
                  </a:rPr>
                  <a:t> </a:t>
                </a:r>
                <a:r>
                  <a:rPr lang="en-US" altLang="ko-KR" sz="1400" dirty="0" err="1">
                    <a:solidFill>
                      <a:prstClr val="white"/>
                    </a:solidFill>
                    <a:latin typeface="SamsungOne-400" panose="020B0503030303020204" charset="0"/>
                    <a:ea typeface="SamsungOne-400" panose="020B0503030303020204" charset="0"/>
                  </a:rPr>
                  <a:t>cầu</a:t>
                </a:r>
                <a:r>
                  <a:rPr lang="en-US" altLang="ko-KR" sz="1400" dirty="0">
                    <a:solidFill>
                      <a:prstClr val="white"/>
                    </a:solidFill>
                    <a:latin typeface="SamsungOne-400" panose="020B0503030303020204" charset="0"/>
                    <a:ea typeface="SamsungOne-400" panose="020B0503030303020204" charset="0"/>
                  </a:rPr>
                  <a:t> bảo </a:t>
                </a:r>
                <a:r>
                  <a:rPr lang="en-US" altLang="ko-KR" sz="1400" dirty="0" err="1">
                    <a:solidFill>
                      <a:prstClr val="white"/>
                    </a:solidFill>
                    <a:latin typeface="SamsungOne-400" panose="020B0503030303020204" charset="0"/>
                    <a:ea typeface="SamsungOne-400" panose="020B0503030303020204" charset="0"/>
                  </a:rPr>
                  <a:t>mật</a:t>
                </a:r>
                <a:r>
                  <a:rPr lang="en-US" altLang="ko-KR" sz="1400" dirty="0">
                    <a:solidFill>
                      <a:prstClr val="white"/>
                    </a:solidFill>
                    <a:latin typeface="SamsungOne-400" panose="020B0503030303020204" charset="0"/>
                    <a:ea typeface="SamsungOne-400" panose="020B0503030303020204" charset="0"/>
                  </a:rPr>
                  <a:t> </a:t>
                </a:r>
                <a:r>
                  <a:rPr lang="en-US" altLang="ko-KR" sz="1400" dirty="0" err="1">
                    <a:solidFill>
                      <a:prstClr val="white"/>
                    </a:solidFill>
                    <a:latin typeface="SamsungOne-400" panose="020B0503030303020204" charset="0"/>
                    <a:ea typeface="SamsungOne-400" panose="020B0503030303020204" charset="0"/>
                  </a:rPr>
                  <a:t>mới</a:t>
                </a:r>
                <a:endParaRPr lang="en-US" altLang="ko-KR" sz="1400" dirty="0">
                  <a:solidFill>
                    <a:prstClr val="white"/>
                  </a:solidFill>
                  <a:latin typeface="SamsungOne-400" panose="020B0503030303020204" charset="0"/>
                  <a:ea typeface="SamsungOne-400" panose="020B0503030303020204" charset="0"/>
                </a:endParaRPr>
              </a:p>
            </p:txBody>
          </p:sp>
          <p:sp>
            <p:nvSpPr>
              <p:cNvPr id="66" name="직사각형 65">
                <a:extLst>
                  <a:ext uri="{FF2B5EF4-FFF2-40B4-BE49-F238E27FC236}">
                    <a16:creationId xmlns:a16="http://schemas.microsoft.com/office/drawing/2014/main" id="{183D2EB8-0F2C-48C2-9E75-290756094441}"/>
                  </a:ext>
                </a:extLst>
              </p:cNvPr>
              <p:cNvSpPr/>
              <p:nvPr/>
            </p:nvSpPr>
            <p:spPr>
              <a:xfrm>
                <a:off x="1902808" y="4337754"/>
                <a:ext cx="3702401" cy="109973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lvl="0" latinLnBrk="0">
                  <a:defRPr/>
                </a:pPr>
                <a:r>
                  <a:rPr lang="en-US" altLang="ko-KR" sz="1400" dirty="0" err="1">
                    <a:solidFill>
                      <a:srgbClr val="000000">
                        <a:lumMod val="75000"/>
                        <a:lumOff val="25000"/>
                      </a:srgbClr>
                    </a:solidFill>
                    <a:latin typeface="SamsungOne-400" panose="020B0503030303020204" charset="0"/>
                    <a:ea typeface="SamsungOne-400" panose="020B0503030303020204" charset="0"/>
                  </a:rPr>
                  <a:t>Yêu</a:t>
                </a:r>
                <a:r>
                  <a:rPr lang="en-US" altLang="ko-KR" sz="1400" dirty="0">
                    <a:solidFill>
                      <a:srgbClr val="000000">
                        <a:lumMod val="75000"/>
                        <a:lumOff val="25000"/>
                      </a:srgbClr>
                    </a:solidFill>
                    <a:latin typeface="SamsungOne-400" panose="020B0503030303020204" charset="0"/>
                    <a:ea typeface="SamsungOne-400" panose="020B0503030303020204" charset="0"/>
                  </a:rPr>
                  <a:t> </a:t>
                </a:r>
                <a:r>
                  <a:rPr lang="en-US" altLang="ko-KR" sz="1400" dirty="0" err="1">
                    <a:solidFill>
                      <a:srgbClr val="000000">
                        <a:lumMod val="75000"/>
                        <a:lumOff val="25000"/>
                      </a:srgbClr>
                    </a:solidFill>
                    <a:latin typeface="SamsungOne-400" panose="020B0503030303020204" charset="0"/>
                    <a:ea typeface="SamsungOne-400" panose="020B0503030303020204" charset="0"/>
                  </a:rPr>
                  <a:t>cầu</a:t>
                </a:r>
                <a:r>
                  <a:rPr lang="en-US" altLang="ko-KR" sz="1400" dirty="0">
                    <a:solidFill>
                      <a:srgbClr val="000000">
                        <a:lumMod val="75000"/>
                        <a:lumOff val="25000"/>
                      </a:srgbClr>
                    </a:solidFill>
                    <a:latin typeface="SamsungOne-400" panose="020B0503030303020204" charset="0"/>
                    <a:ea typeface="SamsungOne-400" panose="020B0503030303020204" charset="0"/>
                  </a:rPr>
                  <a:t> bảo </a:t>
                </a:r>
                <a:r>
                  <a:rPr lang="en-US" altLang="ko-KR" sz="1400" dirty="0" err="1">
                    <a:solidFill>
                      <a:srgbClr val="000000">
                        <a:lumMod val="75000"/>
                        <a:lumOff val="25000"/>
                      </a:srgbClr>
                    </a:solidFill>
                    <a:latin typeface="SamsungOne-400" panose="020B0503030303020204" charset="0"/>
                    <a:ea typeface="SamsungOne-400" panose="020B0503030303020204" charset="0"/>
                  </a:rPr>
                  <a:t>mật</a:t>
                </a:r>
                <a:r>
                  <a:rPr lang="en-US" altLang="ko-KR" sz="1400" dirty="0">
                    <a:solidFill>
                      <a:srgbClr val="000000">
                        <a:lumMod val="75000"/>
                        <a:lumOff val="25000"/>
                      </a:srgbClr>
                    </a:solidFill>
                    <a:latin typeface="SamsungOne-400" panose="020B0503030303020204" charset="0"/>
                    <a:ea typeface="SamsungOne-400" panose="020B0503030303020204" charset="0"/>
                  </a:rPr>
                  <a:t> </a:t>
                </a:r>
                <a:r>
                  <a:rPr lang="en-US" altLang="ko-KR" sz="1400" dirty="0" err="1">
                    <a:solidFill>
                      <a:srgbClr val="000000">
                        <a:lumMod val="75000"/>
                        <a:lumOff val="25000"/>
                      </a:srgbClr>
                    </a:solidFill>
                    <a:latin typeface="SamsungOne-400" panose="020B0503030303020204" charset="0"/>
                    <a:ea typeface="SamsungOne-400" panose="020B0503030303020204" charset="0"/>
                  </a:rPr>
                  <a:t>chung</a:t>
                </a:r>
                <a:endParaRPr lang="en-US" altLang="ko-KR" sz="1400" dirty="0">
                  <a:solidFill>
                    <a:srgbClr val="000000">
                      <a:lumMod val="75000"/>
                      <a:lumOff val="25000"/>
                    </a:srgbClr>
                  </a:solidFill>
                  <a:latin typeface="SamsungOne-400" panose="020B0503030303020204" charset="0"/>
                  <a:ea typeface="SamsungOne-400" panose="020B0503030303020204" charset="0"/>
                </a:endParaRPr>
              </a:p>
            </p:txBody>
          </p:sp>
          <p:sp>
            <p:nvSpPr>
              <p:cNvPr id="67" name="직사각형 66">
                <a:extLst>
                  <a:ext uri="{FF2B5EF4-FFF2-40B4-BE49-F238E27FC236}">
                    <a16:creationId xmlns:a16="http://schemas.microsoft.com/office/drawing/2014/main" id="{CC9D915D-0806-4315-8111-4855E3C46128}"/>
                  </a:ext>
                </a:extLst>
              </p:cNvPr>
              <p:cNvSpPr/>
              <p:nvPr/>
            </p:nvSpPr>
            <p:spPr>
              <a:xfrm>
                <a:off x="1955410" y="4758267"/>
                <a:ext cx="1168836" cy="276156"/>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T w="0" h="6350"/>
                  <a:bevelB w="0" h="0"/>
                </a:sp3d>
              </a:bodyPr>
              <a:lstStyle/>
              <a:p>
                <a:pPr algn="ctr" defTabSz="457200" latinLnBrk="0"/>
                <a:r>
                  <a:rPr lang="en-US" altLang="ko-KR" sz="1200" dirty="0">
                    <a:solidFill>
                      <a:schemeClr val="tx1"/>
                    </a:solidFill>
                    <a:latin typeface="SamsungOne-400" panose="020B0503030303020204" pitchFamily="34" charset="0"/>
                    <a:ea typeface="SamsungOne-400" panose="020B0503030303020204" pitchFamily="34" charset="0"/>
                  </a:rPr>
                  <a:t>Bảo </a:t>
                </a:r>
                <a:r>
                  <a:rPr lang="en-US" altLang="ko-KR" sz="1200" dirty="0" err="1">
                    <a:solidFill>
                      <a:schemeClr val="tx1"/>
                    </a:solidFill>
                    <a:latin typeface="SamsungOne-400" panose="020B0503030303020204" pitchFamily="34" charset="0"/>
                    <a:ea typeface="SamsungOne-400" panose="020B0503030303020204" pitchFamily="34" charset="0"/>
                  </a:rPr>
                  <a:t>mật</a:t>
                </a:r>
                <a:endParaRPr lang="en-US" altLang="ko-KR" sz="1200" dirty="0">
                  <a:solidFill>
                    <a:schemeClr val="tx1"/>
                  </a:solidFill>
                  <a:latin typeface="SamsungOne-400" panose="020B0503030303020204" pitchFamily="34" charset="0"/>
                  <a:ea typeface="SamsungOne-400" panose="020B0503030303020204" pitchFamily="34" charset="0"/>
                </a:endParaRPr>
              </a:p>
            </p:txBody>
          </p:sp>
          <p:sp>
            <p:nvSpPr>
              <p:cNvPr id="68" name="직사각형 67">
                <a:extLst>
                  <a:ext uri="{FF2B5EF4-FFF2-40B4-BE49-F238E27FC236}">
                    <a16:creationId xmlns:a16="http://schemas.microsoft.com/office/drawing/2014/main" id="{1FC29099-EADC-4A0F-A20F-3E1C4936FD09}"/>
                  </a:ext>
                </a:extLst>
              </p:cNvPr>
              <p:cNvSpPr/>
              <p:nvPr/>
            </p:nvSpPr>
            <p:spPr>
              <a:xfrm>
                <a:off x="1955410" y="5116160"/>
                <a:ext cx="1168836" cy="276156"/>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T w="0" h="6350"/>
                  <a:bevelB w="0" h="0"/>
                </a:sp3d>
              </a:bodyPr>
              <a:lstStyle/>
              <a:p>
                <a:pPr algn="ctr" defTabSz="457200" latinLnBrk="0"/>
                <a:r>
                  <a:rPr lang="en-US" altLang="ko-KR" sz="1200" dirty="0" err="1">
                    <a:solidFill>
                      <a:schemeClr val="tx1"/>
                    </a:solidFill>
                    <a:latin typeface="SamsungOne-400" panose="020B0503030303020204" pitchFamily="34" charset="0"/>
                    <a:ea typeface="SamsungOne-400" panose="020B0503030303020204" pitchFamily="34" charset="0"/>
                  </a:rPr>
                  <a:t>Chứng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nhận</a:t>
                </a:r>
                <a:endParaRPr lang="ko-KR" altLang="en-US" sz="1200" dirty="0">
                  <a:solidFill>
                    <a:schemeClr val="tx1"/>
                  </a:solidFill>
                  <a:latin typeface="SamsungOne-400" panose="020B0503030303020204" pitchFamily="34" charset="0"/>
                  <a:ea typeface="맑은 고딕"/>
                </a:endParaRPr>
              </a:p>
            </p:txBody>
          </p:sp>
          <p:sp>
            <p:nvSpPr>
              <p:cNvPr id="69" name="직사각형 68">
                <a:extLst>
                  <a:ext uri="{FF2B5EF4-FFF2-40B4-BE49-F238E27FC236}">
                    <a16:creationId xmlns:a16="http://schemas.microsoft.com/office/drawing/2014/main" id="{86412B63-9AD3-4A71-AF86-C65CCAD0635C}"/>
                  </a:ext>
                </a:extLst>
              </p:cNvPr>
              <p:cNvSpPr/>
              <p:nvPr/>
            </p:nvSpPr>
            <p:spPr>
              <a:xfrm>
                <a:off x="3174353" y="5116160"/>
                <a:ext cx="1168836" cy="276156"/>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T w="0" h="6350"/>
                  <a:bevelB w="0" h="0"/>
                </a:sp3d>
              </a:bodyPr>
              <a:lstStyle/>
              <a:p>
                <a:pPr algn="ctr" defTabSz="457200" latinLnBrk="0"/>
                <a:r>
                  <a:rPr lang="en-US" altLang="ko-KR" sz="1200" dirty="0" err="1">
                    <a:solidFill>
                      <a:schemeClr val="tx1"/>
                    </a:solidFill>
                    <a:latin typeface="SamsungOne-400" panose="020B0503030303020204" pitchFamily="34" charset="0"/>
                    <a:ea typeface="SamsungOne-400" panose="020B0503030303020204" pitchFamily="34" charset="0"/>
                  </a:rPr>
                  <a:t>Không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thoái</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thác</a:t>
                </a:r>
                <a:endParaRPr lang="en-US" altLang="ko-KR" sz="1200" dirty="0">
                  <a:solidFill>
                    <a:schemeClr val="tx1"/>
                  </a:solidFill>
                  <a:latin typeface="SamsungOne-400" panose="020B0503030303020204" pitchFamily="34" charset="0"/>
                  <a:ea typeface="SamsungOne-400" panose="020B0503030303020204" pitchFamily="34" charset="0"/>
                </a:endParaRPr>
              </a:p>
            </p:txBody>
          </p:sp>
          <p:sp>
            <p:nvSpPr>
              <p:cNvPr id="70" name="직사각형 69">
                <a:extLst>
                  <a:ext uri="{FF2B5EF4-FFF2-40B4-BE49-F238E27FC236}">
                    <a16:creationId xmlns:a16="http://schemas.microsoft.com/office/drawing/2014/main" id="{1CF02A78-2650-4CBA-935F-94A84D0BD69C}"/>
                  </a:ext>
                </a:extLst>
              </p:cNvPr>
              <p:cNvSpPr/>
              <p:nvPr/>
            </p:nvSpPr>
            <p:spPr>
              <a:xfrm>
                <a:off x="4393295" y="5116160"/>
                <a:ext cx="1168836" cy="276156"/>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T w="0" h="6350"/>
                  <a:bevelB w="0" h="0"/>
                </a:sp3d>
              </a:bodyPr>
              <a:lstStyle/>
              <a:p>
                <a:pPr algn="ctr" defTabSz="457200" latinLnBrk="0"/>
                <a:r>
                  <a:rPr lang="en-US" altLang="ko-KR" sz="1200" dirty="0" err="1">
                    <a:solidFill>
                      <a:schemeClr val="tx1"/>
                    </a:solidFill>
                    <a:latin typeface="SamsungOne-400" panose="020B0503030303020204" pitchFamily="34" charset="0"/>
                    <a:ea typeface="SamsungOne-400" panose="020B0503030303020204" pitchFamily="34" charset="0"/>
                  </a:rPr>
                  <a:t>Điều</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khiển</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truy</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cập</a:t>
                </a:r>
                <a:endParaRPr lang="en-US" altLang="ko-KR" sz="1200" dirty="0">
                  <a:solidFill>
                    <a:schemeClr val="tx1"/>
                  </a:solidFill>
                  <a:latin typeface="SamsungOne-400" panose="020B0503030303020204" pitchFamily="34" charset="0"/>
                  <a:ea typeface="SamsungOne-400" panose="020B0503030303020204" pitchFamily="34" charset="0"/>
                </a:endParaRPr>
              </a:p>
            </p:txBody>
          </p:sp>
          <p:sp>
            <p:nvSpPr>
              <p:cNvPr id="71" name="직사각형 70">
                <a:extLst>
                  <a:ext uri="{FF2B5EF4-FFF2-40B4-BE49-F238E27FC236}">
                    <a16:creationId xmlns:a16="http://schemas.microsoft.com/office/drawing/2014/main" id="{C04C0FEA-B769-4C9B-BD82-D420F78B1E8E}"/>
                  </a:ext>
                </a:extLst>
              </p:cNvPr>
              <p:cNvSpPr/>
              <p:nvPr/>
            </p:nvSpPr>
            <p:spPr>
              <a:xfrm>
                <a:off x="3174353" y="4758267"/>
                <a:ext cx="1168836" cy="276156"/>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T w="0" h="6350"/>
                  <a:bevelB w="0" h="0"/>
                </a:sp3d>
              </a:bodyPr>
              <a:lstStyle/>
              <a:p>
                <a:pPr algn="ctr" defTabSz="457200" latinLnBrk="0"/>
                <a:r>
                  <a:rPr lang="en-US" altLang="ko-KR" sz="1200" dirty="0" err="1">
                    <a:solidFill>
                      <a:schemeClr val="tx1"/>
                    </a:solidFill>
                    <a:latin typeface="SamsungOne-400" panose="020B0503030303020204" pitchFamily="34" charset="0"/>
                    <a:ea typeface="SamsungOne-400" panose="020B0503030303020204" pitchFamily="34" charset="0"/>
                  </a:rPr>
                  <a:t>Tính</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toàn</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vẹn</a:t>
                </a:r>
                <a:endParaRPr lang="en-US" altLang="ko-KR" sz="1200" dirty="0">
                  <a:solidFill>
                    <a:schemeClr val="tx1"/>
                  </a:solidFill>
                  <a:latin typeface="SamsungOne-400" panose="020B0503030303020204" pitchFamily="34" charset="0"/>
                  <a:ea typeface="SamsungOne-400" panose="020B0503030303020204" pitchFamily="34" charset="0"/>
                </a:endParaRPr>
              </a:p>
            </p:txBody>
          </p:sp>
          <p:sp>
            <p:nvSpPr>
              <p:cNvPr id="72" name="직사각형 71">
                <a:extLst>
                  <a:ext uri="{FF2B5EF4-FFF2-40B4-BE49-F238E27FC236}">
                    <a16:creationId xmlns:a16="http://schemas.microsoft.com/office/drawing/2014/main" id="{04FB873A-6734-4400-8AD7-99A3C929CA63}"/>
                  </a:ext>
                </a:extLst>
              </p:cNvPr>
              <p:cNvSpPr/>
              <p:nvPr/>
            </p:nvSpPr>
            <p:spPr>
              <a:xfrm>
                <a:off x="4393295" y="4758267"/>
                <a:ext cx="1168836" cy="276156"/>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T w="0" h="6350"/>
                  <a:bevelB w="0" h="0"/>
                </a:sp3d>
              </a:bodyPr>
              <a:lstStyle/>
              <a:p>
                <a:pPr algn="ctr" defTabSz="457200" latinLnBrk="0"/>
                <a:r>
                  <a:rPr lang="en-US" altLang="ko-KR" sz="1200" dirty="0" err="1">
                    <a:solidFill>
                      <a:schemeClr val="tx1"/>
                    </a:solidFill>
                    <a:latin typeface="SamsungOne-400" panose="020B0503030303020204" pitchFamily="34" charset="0"/>
                    <a:ea typeface="SamsungOne-400" panose="020B0503030303020204" pitchFamily="34" charset="0"/>
                  </a:rPr>
                  <a:t>Tính</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khả</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dụng</a:t>
                </a:r>
                <a:endParaRPr lang="en-US" altLang="ko-KR" sz="1200" dirty="0">
                  <a:solidFill>
                    <a:schemeClr val="tx1"/>
                  </a:solidFill>
                  <a:latin typeface="SamsungOne-400" panose="020B0503030303020204" pitchFamily="34" charset="0"/>
                  <a:ea typeface="SamsungOne-400" panose="020B0503030303020204" pitchFamily="34" charset="0"/>
                </a:endParaRPr>
              </a:p>
            </p:txBody>
          </p:sp>
          <p:sp>
            <p:nvSpPr>
              <p:cNvPr id="73" name="직사각형 72">
                <a:extLst>
                  <a:ext uri="{FF2B5EF4-FFF2-40B4-BE49-F238E27FC236}">
                    <a16:creationId xmlns:a16="http://schemas.microsoft.com/office/drawing/2014/main" id="{DEC00444-3197-4D75-BA56-5FA9E34E270E}"/>
                  </a:ext>
                </a:extLst>
              </p:cNvPr>
              <p:cNvSpPr/>
              <p:nvPr/>
            </p:nvSpPr>
            <p:spPr>
              <a:xfrm>
                <a:off x="6857277" y="5116160"/>
                <a:ext cx="1142740" cy="276156"/>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T w="0" h="6350"/>
                  <a:bevelB w="0" h="0"/>
                </a:sp3d>
              </a:bodyPr>
              <a:lstStyle/>
              <a:p>
                <a:pPr algn="ctr" defTabSz="457200" latinLnBrk="0"/>
                <a:r>
                  <a:rPr lang="en-US" altLang="ko-KR" sz="1200" dirty="0" err="1">
                    <a:solidFill>
                      <a:schemeClr val="tx1"/>
                    </a:solidFill>
                    <a:latin typeface="SamsungOne-400" panose="020B0503030303020204" pitchFamily="34" charset="0"/>
                    <a:ea typeface="SamsungOne-400" panose="020B0503030303020204" pitchFamily="34" charset="0"/>
                  </a:rPr>
                  <a:t>Thời</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gian</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a:solidFill>
                      <a:schemeClr val="tx1"/>
                    </a:solidFill>
                    <a:latin typeface="SamsungOne-400" panose="020B0503030303020204" pitchFamily="34" charset="0"/>
                    <a:ea typeface="SamsungOne-400" panose="020B0503030303020204" pitchFamily="34" charset="0"/>
                  </a:rPr>
                  <a:t>thực</a:t>
                </a:r>
                <a:endParaRPr lang="en-US" altLang="ko-KR" sz="1200" dirty="0">
                  <a:solidFill>
                    <a:schemeClr val="tx1"/>
                  </a:solidFill>
                  <a:latin typeface="SamsungOne-400" panose="020B0503030303020204" pitchFamily="34" charset="0"/>
                  <a:ea typeface="SamsungOne-400" panose="020B0503030303020204" pitchFamily="34" charset="0"/>
                </a:endParaRPr>
              </a:p>
            </p:txBody>
          </p:sp>
          <p:sp>
            <p:nvSpPr>
              <p:cNvPr id="74" name="직사각형 73">
                <a:extLst>
                  <a:ext uri="{FF2B5EF4-FFF2-40B4-BE49-F238E27FC236}">
                    <a16:creationId xmlns:a16="http://schemas.microsoft.com/office/drawing/2014/main" id="{BB7625FA-22D1-49EF-BEAC-5C7BEED4AEE7}"/>
                  </a:ext>
                </a:extLst>
              </p:cNvPr>
              <p:cNvSpPr/>
              <p:nvPr/>
            </p:nvSpPr>
            <p:spPr>
              <a:xfrm>
                <a:off x="5663399" y="5116160"/>
                <a:ext cx="1142740" cy="276156"/>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T w="0" h="6350"/>
                  <a:bevelB w="0" h="0"/>
                </a:sp3d>
              </a:bodyPr>
              <a:lstStyle/>
              <a:p>
                <a:pPr algn="ctr" defTabSz="457200" latinLnBrk="0"/>
                <a:r>
                  <a:rPr lang="en-US" altLang="ko-KR" sz="1200" dirty="0" err="1">
                    <a:solidFill>
                      <a:schemeClr val="tx1"/>
                    </a:solidFill>
                    <a:latin typeface="SamsungOne-400" panose="020B0503030303020204" pitchFamily="34" charset="0"/>
                    <a:ea typeface="SamsungOne-400" panose="020B0503030303020204" pitchFamily="34" charset="0"/>
                  </a:rPr>
                  <a:t>Khả</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năng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mở</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rộng</a:t>
                </a:r>
                <a:endParaRPr lang="en-US" altLang="ko-KR" sz="1200" dirty="0">
                  <a:solidFill>
                    <a:schemeClr val="tx1"/>
                  </a:solidFill>
                  <a:latin typeface="SamsungOne-400" panose="020B0503030303020204" pitchFamily="34" charset="0"/>
                  <a:ea typeface="SamsungOne-400" panose="020B0503030303020204" pitchFamily="34" charset="0"/>
                </a:endParaRPr>
              </a:p>
            </p:txBody>
          </p:sp>
          <p:sp>
            <p:nvSpPr>
              <p:cNvPr id="75" name="직사각형 74">
                <a:extLst>
                  <a:ext uri="{FF2B5EF4-FFF2-40B4-BE49-F238E27FC236}">
                    <a16:creationId xmlns:a16="http://schemas.microsoft.com/office/drawing/2014/main" id="{5F75766C-A4F0-411B-9550-F7585D8102BB}"/>
                  </a:ext>
                </a:extLst>
              </p:cNvPr>
              <p:cNvSpPr/>
              <p:nvPr/>
            </p:nvSpPr>
            <p:spPr>
              <a:xfrm>
                <a:off x="6857277" y="4758267"/>
                <a:ext cx="1142740" cy="276156"/>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T w="0" h="6350"/>
                  <a:bevelB w="0" h="0"/>
                </a:sp3d>
              </a:bodyPr>
              <a:lstStyle/>
              <a:p>
                <a:pPr algn="ctr" defTabSz="457200" latinLnBrk="0"/>
                <a:r>
                  <a:rPr lang="en-US" altLang="ko-KR" sz="1200" dirty="0" err="1">
                    <a:solidFill>
                      <a:schemeClr val="tx1"/>
                    </a:solidFill>
                    <a:latin typeface="SamsungOne-400" panose="020B0503030303020204" pitchFamily="34" charset="0"/>
                    <a:ea typeface="SamsungOne-400" panose="020B0503030303020204" pitchFamily="34" charset="0"/>
                  </a:rPr>
                  <a:t>Chứng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nhận</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ẩn</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danh</a:t>
                </a:r>
                <a:endParaRPr lang="en-US" altLang="ko-KR" sz="1200" dirty="0">
                  <a:solidFill>
                    <a:schemeClr val="tx1"/>
                  </a:solidFill>
                  <a:latin typeface="SamsungOne-400" panose="020B0503030303020204" pitchFamily="34" charset="0"/>
                  <a:ea typeface="SamsungOne-400" panose="020B0503030303020204" pitchFamily="34" charset="0"/>
                </a:endParaRPr>
              </a:p>
            </p:txBody>
          </p:sp>
          <p:sp>
            <p:nvSpPr>
              <p:cNvPr id="76" name="직사각형 75">
                <a:extLst>
                  <a:ext uri="{FF2B5EF4-FFF2-40B4-BE49-F238E27FC236}">
                    <a16:creationId xmlns:a16="http://schemas.microsoft.com/office/drawing/2014/main" id="{21381183-25A2-4833-A82D-B7482E69E5E9}"/>
                  </a:ext>
                </a:extLst>
              </p:cNvPr>
              <p:cNvSpPr/>
              <p:nvPr/>
            </p:nvSpPr>
            <p:spPr>
              <a:xfrm>
                <a:off x="5663399" y="4758267"/>
                <a:ext cx="1142740" cy="276156"/>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T w="0" h="6350"/>
                  <a:bevelB w="0" h="0"/>
                </a:sp3d>
              </a:bodyPr>
              <a:lstStyle/>
              <a:p>
                <a:pPr algn="ctr" defTabSz="457200" latinLnBrk="0"/>
                <a:r>
                  <a:rPr lang="en-US" altLang="ko-KR" sz="800" dirty="0" err="1">
                    <a:solidFill>
                      <a:schemeClr val="tx1"/>
                    </a:solidFill>
                    <a:latin typeface="SamsungOne-400" panose="020B0503030303020204" pitchFamily="34" charset="0"/>
                    <a:ea typeface="SamsungOne-400" panose="020B0503030303020204" pitchFamily="34" charset="0"/>
                  </a:rPr>
                  <a:t>Không</a:t>
                </a:r>
                <a:r>
                  <a:rPr lang="en-US" altLang="ko-KR" sz="800" dirty="0">
                    <a:solidFill>
                      <a:schemeClr val="tx1"/>
                    </a:solidFill>
                    <a:latin typeface="SamsungOne-400" panose="020B0503030303020204" pitchFamily="34" charset="0"/>
                    <a:ea typeface="SamsungOne-400" panose="020B0503030303020204" pitchFamily="34" charset="0"/>
                  </a:rPr>
                  <a:t> </a:t>
                </a:r>
                <a:r>
                  <a:rPr lang="en-US" altLang="ko-KR" sz="800" dirty="0" err="1">
                    <a:solidFill>
                      <a:schemeClr val="tx1"/>
                    </a:solidFill>
                    <a:latin typeface="SamsungOne-400" panose="020B0503030303020204" pitchFamily="34" charset="0"/>
                    <a:ea typeface="SamsungOne-400" panose="020B0503030303020204" pitchFamily="34" charset="0"/>
                  </a:rPr>
                  <a:t>thể</a:t>
                </a:r>
                <a:r>
                  <a:rPr lang="en-US" altLang="ko-KR" sz="800" dirty="0">
                    <a:solidFill>
                      <a:schemeClr val="tx1"/>
                    </a:solidFill>
                    <a:latin typeface="SamsungOne-400" panose="020B0503030303020204" pitchFamily="34" charset="0"/>
                    <a:ea typeface="SamsungOne-400" panose="020B0503030303020204" pitchFamily="34" charset="0"/>
                  </a:rPr>
                  <a:t> </a:t>
                </a:r>
                <a:r>
                  <a:rPr lang="en-US" altLang="ko-KR" sz="800" dirty="0" err="1">
                    <a:solidFill>
                      <a:schemeClr val="tx1"/>
                    </a:solidFill>
                    <a:latin typeface="SamsungOne-400" panose="020B0503030303020204" pitchFamily="34" charset="0"/>
                    <a:ea typeface="SamsungOne-400" panose="020B0503030303020204" pitchFamily="34" charset="0"/>
                  </a:rPr>
                  <a:t>truy</a:t>
                </a:r>
                <a:r>
                  <a:rPr lang="en-US" altLang="ko-KR" sz="800" dirty="0">
                    <a:solidFill>
                      <a:schemeClr val="tx1"/>
                    </a:solidFill>
                    <a:latin typeface="SamsungOne-400" panose="020B0503030303020204" pitchFamily="34" charset="0"/>
                    <a:ea typeface="SamsungOne-400" panose="020B0503030303020204" pitchFamily="34" charset="0"/>
                  </a:rPr>
                  <a:t> </a:t>
                </a:r>
                <a:r>
                  <a:rPr lang="en-US" altLang="ko-KR" sz="800" dirty="0" err="1">
                    <a:solidFill>
                      <a:schemeClr val="tx1"/>
                    </a:solidFill>
                    <a:latin typeface="SamsungOne-400" panose="020B0503030303020204" pitchFamily="34" charset="0"/>
                    <a:ea typeface="SamsungOne-400" panose="020B0503030303020204" pitchFamily="34" charset="0"/>
                  </a:rPr>
                  <a:t>xuất</a:t>
                </a:r>
                <a:r>
                  <a:rPr lang="en-US" altLang="ko-KR" sz="800" dirty="0">
                    <a:solidFill>
                      <a:schemeClr val="tx1"/>
                    </a:solidFill>
                    <a:latin typeface="SamsungOne-400" panose="020B0503030303020204" pitchFamily="34" charset="0"/>
                    <a:ea typeface="SamsungOne-400" panose="020B0503030303020204" pitchFamily="34" charset="0"/>
                  </a:rPr>
                  <a:t> </a:t>
                </a:r>
                <a:r>
                  <a:rPr lang="en-US" altLang="ko-KR" sz="800" dirty="0" err="1">
                    <a:solidFill>
                      <a:schemeClr val="tx1"/>
                    </a:solidFill>
                    <a:latin typeface="SamsungOne-400" panose="020B0503030303020204" pitchFamily="34" charset="0"/>
                    <a:ea typeface="SamsungOne-400" panose="020B0503030303020204" pitchFamily="34" charset="0"/>
                  </a:rPr>
                  <a:t>nguồn</a:t>
                </a:r>
                <a:r>
                  <a:rPr lang="en-US" altLang="ko-KR" sz="800" dirty="0">
                    <a:solidFill>
                      <a:schemeClr val="tx1"/>
                    </a:solidFill>
                    <a:latin typeface="SamsungOne-400" panose="020B0503030303020204" pitchFamily="34" charset="0"/>
                    <a:ea typeface="SamsungOne-400" panose="020B0503030303020204" pitchFamily="34" charset="0"/>
                  </a:rPr>
                  <a:t> </a:t>
                </a:r>
                <a:r>
                  <a:rPr lang="en-US" altLang="ko-KR" sz="800" dirty="0" err="1">
                    <a:solidFill>
                      <a:schemeClr val="tx1"/>
                    </a:solidFill>
                    <a:latin typeface="SamsungOne-400" panose="020B0503030303020204" pitchFamily="34" charset="0"/>
                    <a:ea typeface="SamsungOne-400" panose="020B0503030303020204" pitchFamily="34" charset="0"/>
                  </a:rPr>
                  <a:t>gốc</a:t>
                </a:r>
                <a:endParaRPr lang="en-US" altLang="ko-KR" sz="800" dirty="0">
                  <a:solidFill>
                    <a:schemeClr val="tx1"/>
                  </a:solidFill>
                  <a:latin typeface="SamsungOne-400" panose="020B0503030303020204" pitchFamily="34" charset="0"/>
                  <a:ea typeface="SamsungOne-400" panose="020B0503030303020204" pitchFamily="34" charset="0"/>
                </a:endParaRPr>
              </a:p>
            </p:txBody>
          </p:sp>
        </p:grpSp>
        <p:sp>
          <p:nvSpPr>
            <p:cNvPr id="77" name="TextBox 76">
              <a:extLst>
                <a:ext uri="{FF2B5EF4-FFF2-40B4-BE49-F238E27FC236}">
                  <a16:creationId xmlns:a16="http://schemas.microsoft.com/office/drawing/2014/main" id="{AC8CFE1F-E3B5-487D-B7AE-16E9B6D42145}"/>
                </a:ext>
              </a:extLst>
            </p:cNvPr>
            <p:cNvSpPr txBox="1"/>
            <p:nvPr/>
          </p:nvSpPr>
          <p:spPr>
            <a:xfrm>
              <a:off x="4092098" y="2843443"/>
              <a:ext cx="1755609" cy="523220"/>
            </a:xfrm>
            <a:prstGeom prst="rect">
              <a:avLst/>
            </a:prstGeom>
            <a:noFill/>
          </p:spPr>
          <p:txBody>
            <a:bodyPr wrap="none" rtlCol="0">
              <a:spAutoFit/>
              <a:scene3d>
                <a:camera prst="orthographicFront"/>
                <a:lightRig rig="threePt" dir="t"/>
              </a:scene3d>
              <a:sp3d>
                <a:bevelT w="0" h="6350"/>
                <a:bevelB w="0" h="0"/>
              </a:sp3d>
            </a:bodyPr>
            <a:lstStyle/>
            <a:p>
              <a:pPr algn="ctr" latinLnBrk="0">
                <a:defRPr/>
              </a:pP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Đáp</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ứng</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các</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yêu</a:t>
              </a: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cầu</a:t>
              </a:r>
              <a:endPar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endParaRPr>
            </a:p>
            <a:p>
              <a:pPr algn="ctr" latinLnBrk="0">
                <a:defRPr/>
              </a:pPr>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bảo </a:t>
              </a:r>
              <a:r>
                <a:rPr lang="en-US" altLang="ko-KR" sz="1400" dirty="0" err="1">
                  <a:solidFill>
                    <a:schemeClr val="tx1">
                      <a:lumMod val="85000"/>
                      <a:lumOff val="15000"/>
                    </a:schemeClr>
                  </a:solidFill>
                  <a:latin typeface="SamsungOne-700" panose="020B0803030303020204" pitchFamily="34" charset="0"/>
                  <a:ea typeface="SamsungOne-700" panose="020B0803030303020204" pitchFamily="34" charset="0"/>
                </a:rPr>
                <a:t>mật</a:t>
              </a:r>
              <a:endPar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endParaRPr>
            </a:p>
          </p:txBody>
        </p:sp>
        <p:grpSp>
          <p:nvGrpSpPr>
            <p:cNvPr id="78" name="그룹 77">
              <a:extLst>
                <a:ext uri="{FF2B5EF4-FFF2-40B4-BE49-F238E27FC236}">
                  <a16:creationId xmlns:a16="http://schemas.microsoft.com/office/drawing/2014/main" id="{7BB50F2C-7E83-4C62-8699-F550D73698E7}"/>
                </a:ext>
              </a:extLst>
            </p:cNvPr>
            <p:cNvGrpSpPr/>
            <p:nvPr/>
          </p:nvGrpSpPr>
          <p:grpSpPr>
            <a:xfrm>
              <a:off x="2243836" y="2335941"/>
              <a:ext cx="5465064" cy="319079"/>
              <a:chOff x="323528" y="1339508"/>
              <a:chExt cx="8387174" cy="793348"/>
            </a:xfrm>
          </p:grpSpPr>
          <p:cxnSp>
            <p:nvCxnSpPr>
              <p:cNvPr id="79" name="직선 연결선 78">
                <a:extLst>
                  <a:ext uri="{FF2B5EF4-FFF2-40B4-BE49-F238E27FC236}">
                    <a16:creationId xmlns:a16="http://schemas.microsoft.com/office/drawing/2014/main" id="{D5ECC1DC-398A-41F1-93A9-E75BF43C0591}"/>
                  </a:ext>
                </a:extLst>
              </p:cNvPr>
              <p:cNvCxnSpPr/>
              <p:nvPr/>
            </p:nvCxnSpPr>
            <p:spPr bwMode="auto">
              <a:xfrm flipH="1">
                <a:off x="323528" y="1339508"/>
                <a:ext cx="8387174" cy="0"/>
              </a:xfrm>
              <a:prstGeom prst="line">
                <a:avLst/>
              </a:prstGeom>
              <a:solidFill>
                <a:srgbClr val="0066FF"/>
              </a:solidFill>
              <a:ln w="28575" cap="flat" cmpd="sng" algn="ctr">
                <a:gradFill>
                  <a:gsLst>
                    <a:gs pos="0">
                      <a:srgbClr val="193EB0">
                        <a:alpha val="0"/>
                      </a:srgbClr>
                    </a:gs>
                    <a:gs pos="24000">
                      <a:srgbClr val="193EB0"/>
                    </a:gs>
                    <a:gs pos="79000">
                      <a:srgbClr val="193EB0"/>
                    </a:gs>
                    <a:gs pos="100000">
                      <a:srgbClr val="193EB0">
                        <a:alpha val="0"/>
                      </a:srgbClr>
                    </a:gs>
                  </a:gsLst>
                  <a:lin ang="10800000" scaled="0"/>
                </a:gradFill>
                <a:prstDash val="solid"/>
                <a:round/>
                <a:headEnd type="none" w="med" len="med"/>
                <a:tailEnd type="none" w="med" len="med"/>
              </a:ln>
              <a:effectLst/>
            </p:spPr>
          </p:cxnSp>
          <p:cxnSp>
            <p:nvCxnSpPr>
              <p:cNvPr id="80" name="직선 연결선 79">
                <a:extLst>
                  <a:ext uri="{FF2B5EF4-FFF2-40B4-BE49-F238E27FC236}">
                    <a16:creationId xmlns:a16="http://schemas.microsoft.com/office/drawing/2014/main" id="{F47B2CAF-D3DE-4E36-8148-E8623FFFD484}"/>
                  </a:ext>
                </a:extLst>
              </p:cNvPr>
              <p:cNvCxnSpPr/>
              <p:nvPr/>
            </p:nvCxnSpPr>
            <p:spPr bwMode="auto">
              <a:xfrm flipH="1">
                <a:off x="323528" y="2132856"/>
                <a:ext cx="8387174" cy="0"/>
              </a:xfrm>
              <a:prstGeom prst="line">
                <a:avLst/>
              </a:prstGeom>
              <a:solidFill>
                <a:srgbClr val="0066FF"/>
              </a:solidFill>
              <a:ln w="28575" cap="flat" cmpd="sng" algn="ctr">
                <a:gradFill>
                  <a:gsLst>
                    <a:gs pos="0">
                      <a:srgbClr val="193EB0">
                        <a:alpha val="0"/>
                      </a:srgbClr>
                    </a:gs>
                    <a:gs pos="24000">
                      <a:srgbClr val="193EB0"/>
                    </a:gs>
                    <a:gs pos="79000">
                      <a:srgbClr val="193EB0"/>
                    </a:gs>
                    <a:gs pos="100000">
                      <a:srgbClr val="193EB0">
                        <a:alpha val="0"/>
                      </a:srgbClr>
                    </a:gs>
                  </a:gsLst>
                  <a:lin ang="10800000" scaled="0"/>
                </a:gradFill>
                <a:prstDash val="solid"/>
                <a:round/>
                <a:headEnd type="none" w="med" len="med"/>
                <a:tailEnd type="none" w="med" len="med"/>
              </a:ln>
              <a:effectLst/>
            </p:spPr>
          </p:cxnSp>
        </p:grpSp>
        <p:grpSp>
          <p:nvGrpSpPr>
            <p:cNvPr id="81" name="그룹 80">
              <a:extLst>
                <a:ext uri="{FF2B5EF4-FFF2-40B4-BE49-F238E27FC236}">
                  <a16:creationId xmlns:a16="http://schemas.microsoft.com/office/drawing/2014/main" id="{2665EBB1-C626-4A3E-8F99-1A362428F494}"/>
                </a:ext>
              </a:extLst>
            </p:cNvPr>
            <p:cNvGrpSpPr/>
            <p:nvPr/>
          </p:nvGrpSpPr>
          <p:grpSpPr>
            <a:xfrm>
              <a:off x="2432498" y="4437369"/>
              <a:ext cx="5586374" cy="635350"/>
              <a:chOff x="291246" y="4566729"/>
              <a:chExt cx="10384088" cy="1181002"/>
            </a:xfrm>
          </p:grpSpPr>
          <p:sp>
            <p:nvSpPr>
              <p:cNvPr id="86" name="TextBox 85">
                <a:extLst>
                  <a:ext uri="{FF2B5EF4-FFF2-40B4-BE49-F238E27FC236}">
                    <a16:creationId xmlns:a16="http://schemas.microsoft.com/office/drawing/2014/main" id="{CBAC9A7B-E939-423E-964C-CD10AF175C55}"/>
                  </a:ext>
                </a:extLst>
              </p:cNvPr>
              <p:cNvSpPr txBox="1"/>
              <p:nvPr/>
            </p:nvSpPr>
            <p:spPr>
              <a:xfrm>
                <a:off x="291246" y="4946787"/>
                <a:ext cx="2432032" cy="572102"/>
              </a:xfrm>
              <a:prstGeom prst="rect">
                <a:avLst/>
              </a:prstGeom>
              <a:noFill/>
            </p:spPr>
            <p:txBody>
              <a:bodyPr wrap="none" rtlCol="0">
                <a:spAutoFit/>
                <a:scene3d>
                  <a:camera prst="orthographicFront"/>
                  <a:lightRig rig="threePt" dir="t"/>
                </a:scene3d>
                <a:sp3d>
                  <a:bevelT w="0" h="6350"/>
                  <a:bevelB w="0" h="0"/>
                </a:sp3d>
              </a:bodyPr>
              <a:lstStyle/>
              <a:p>
                <a:pPr algn="ctr" defTabSz="914126" latinLnBrk="0">
                  <a:defRPr/>
                </a:pPr>
                <a:r>
                  <a:rPr lang="en-US" altLang="ko-KR" sz="1400" dirty="0" err="1">
                    <a:solidFill>
                      <a:srgbClr val="000000">
                        <a:lumMod val="50000"/>
                        <a:lumOff val="50000"/>
                      </a:srgbClr>
                    </a:solidFill>
                    <a:latin typeface="SamsungOne-700" panose="020B0803030303020204" pitchFamily="34" charset="0"/>
                    <a:ea typeface="SamsungOne-700" panose="020B0803030303020204" pitchFamily="34" charset="0"/>
                  </a:rPr>
                  <a:t>Cảm</a:t>
                </a:r>
                <a:r>
                  <a:rPr lang="en-US" altLang="ko-KR" sz="1400" dirty="0">
                    <a:solidFill>
                      <a:srgbClr val="000000">
                        <a:lumMod val="50000"/>
                        <a:lumOff val="50000"/>
                      </a:srgbClr>
                    </a:solidFill>
                    <a:latin typeface="SamsungOne-700" panose="020B0803030303020204" pitchFamily="34" charset="0"/>
                    <a:ea typeface="SamsungOne-700" panose="020B0803030303020204" pitchFamily="34" charset="0"/>
                  </a:rPr>
                  <a:t> </a:t>
                </a:r>
                <a:r>
                  <a:rPr lang="en-US" altLang="ko-KR" sz="1400" dirty="0" err="1">
                    <a:solidFill>
                      <a:srgbClr val="000000">
                        <a:lumMod val="50000"/>
                        <a:lumOff val="50000"/>
                      </a:srgbClr>
                    </a:solidFill>
                    <a:latin typeface="SamsungOne-700" panose="020B0803030303020204" pitchFamily="34" charset="0"/>
                    <a:ea typeface="SamsungOne-700" panose="020B0803030303020204" pitchFamily="34" charset="0"/>
                  </a:rPr>
                  <a:t>biến</a:t>
                </a:r>
                <a:r>
                  <a:rPr lang="en-US" altLang="ko-KR" sz="1400" dirty="0">
                    <a:solidFill>
                      <a:srgbClr val="000000">
                        <a:lumMod val="50000"/>
                        <a:lumOff val="50000"/>
                      </a:srgbClr>
                    </a:solidFill>
                    <a:latin typeface="SamsungOne-700" panose="020B0803030303020204" pitchFamily="34" charset="0"/>
                    <a:ea typeface="SamsungOne-700" panose="020B0803030303020204" pitchFamily="34" charset="0"/>
                  </a:rPr>
                  <a:t> (IoT)</a:t>
                </a:r>
              </a:p>
            </p:txBody>
          </p:sp>
          <p:sp>
            <p:nvSpPr>
              <p:cNvPr id="87" name="TextBox 86">
                <a:extLst>
                  <a:ext uri="{FF2B5EF4-FFF2-40B4-BE49-F238E27FC236}">
                    <a16:creationId xmlns:a16="http://schemas.microsoft.com/office/drawing/2014/main" id="{251F8350-F853-4678-B580-1FA750F4C1FF}"/>
                  </a:ext>
                </a:extLst>
              </p:cNvPr>
              <p:cNvSpPr txBox="1"/>
              <p:nvPr/>
            </p:nvSpPr>
            <p:spPr>
              <a:xfrm>
                <a:off x="3659482" y="4946488"/>
                <a:ext cx="2768737" cy="514892"/>
              </a:xfrm>
              <a:prstGeom prst="rect">
                <a:avLst/>
              </a:prstGeom>
              <a:noFill/>
            </p:spPr>
            <p:txBody>
              <a:bodyPr wrap="none" rtlCol="0">
                <a:spAutoFit/>
                <a:scene3d>
                  <a:camera prst="orthographicFront"/>
                  <a:lightRig rig="threePt" dir="t"/>
                </a:scene3d>
                <a:sp3d>
                  <a:bevelT w="0" h="6350"/>
                  <a:bevelB w="0" h="0"/>
                </a:sp3d>
              </a:bodyPr>
              <a:lstStyle/>
              <a:p>
                <a:pPr algn="ctr" defTabSz="914126" latinLnBrk="0">
                  <a:defRPr/>
                </a:pPr>
                <a:r>
                  <a:rPr lang="en-US" altLang="ko-KR" sz="1200" dirty="0" err="1">
                    <a:solidFill>
                      <a:srgbClr val="000000">
                        <a:lumMod val="50000"/>
                        <a:lumOff val="50000"/>
                      </a:srgbClr>
                    </a:solidFill>
                    <a:latin typeface="SamsungOne-700" panose="020B0803030303020204" pitchFamily="34" charset="0"/>
                    <a:ea typeface="SamsungOne-700" panose="020B0803030303020204" pitchFamily="34" charset="0"/>
                  </a:rPr>
                  <a:t>Máy</a:t>
                </a:r>
                <a:r>
                  <a:rPr lang="en-US" altLang="ko-KR" sz="1200" dirty="0">
                    <a:solidFill>
                      <a:srgbClr val="000000">
                        <a:lumMod val="50000"/>
                        <a:lumOff val="50000"/>
                      </a:srgbClr>
                    </a:solidFill>
                    <a:latin typeface="SamsungOne-700" panose="020B0803030303020204" pitchFamily="34" charset="0"/>
                    <a:ea typeface="SamsungOne-700" panose="020B0803030303020204" pitchFamily="34" charset="0"/>
                  </a:rPr>
                  <a:t> </a:t>
                </a:r>
                <a:r>
                  <a:rPr lang="en-US" altLang="ko-KR" sz="1200" dirty="0" err="1">
                    <a:solidFill>
                      <a:srgbClr val="000000">
                        <a:lumMod val="50000"/>
                        <a:lumOff val="50000"/>
                      </a:srgbClr>
                    </a:solidFill>
                    <a:latin typeface="SamsungOne-700" panose="020B0803030303020204" pitchFamily="34" charset="0"/>
                    <a:ea typeface="SamsungOne-700" panose="020B0803030303020204" pitchFamily="34" charset="0"/>
                  </a:rPr>
                  <a:t>chủ</a:t>
                </a:r>
                <a:r>
                  <a:rPr lang="en-US" altLang="ko-KR" sz="1200" dirty="0">
                    <a:solidFill>
                      <a:srgbClr val="000000">
                        <a:lumMod val="50000"/>
                        <a:lumOff val="50000"/>
                      </a:srgbClr>
                    </a:solidFill>
                    <a:latin typeface="SamsungOne-700" panose="020B0803030303020204" pitchFamily="34" charset="0"/>
                    <a:ea typeface="SamsungOne-700" panose="020B0803030303020204" pitchFamily="34" charset="0"/>
                  </a:rPr>
                  <a:t> (</a:t>
                </a:r>
                <a:r>
                  <a:rPr lang="en-US" altLang="ko-KR" sz="1200" dirty="0" err="1">
                    <a:solidFill>
                      <a:srgbClr val="000000">
                        <a:lumMod val="50000"/>
                        <a:lumOff val="50000"/>
                      </a:srgbClr>
                    </a:solidFill>
                    <a:latin typeface="SamsungOne-700" panose="020B0803030303020204" pitchFamily="34" charset="0"/>
                    <a:ea typeface="SamsungOne-700" panose="020B0803030303020204" pitchFamily="34" charset="0"/>
                  </a:rPr>
                  <a:t>Đám</a:t>
                </a:r>
                <a:r>
                  <a:rPr lang="en-US" altLang="ko-KR" sz="1200" dirty="0">
                    <a:solidFill>
                      <a:srgbClr val="000000">
                        <a:lumMod val="50000"/>
                        <a:lumOff val="50000"/>
                      </a:srgbClr>
                    </a:solidFill>
                    <a:latin typeface="SamsungOne-700" panose="020B0803030303020204" pitchFamily="34" charset="0"/>
                    <a:ea typeface="SamsungOne-700" panose="020B0803030303020204" pitchFamily="34" charset="0"/>
                  </a:rPr>
                  <a:t> </a:t>
                </a:r>
                <a:r>
                  <a:rPr lang="en-US" altLang="ko-KR" sz="1200" dirty="0" err="1">
                    <a:solidFill>
                      <a:srgbClr val="000000">
                        <a:lumMod val="50000"/>
                        <a:lumOff val="50000"/>
                      </a:srgbClr>
                    </a:solidFill>
                    <a:latin typeface="SamsungOne-700" panose="020B0803030303020204" pitchFamily="34" charset="0"/>
                    <a:ea typeface="SamsungOne-700" panose="020B0803030303020204" pitchFamily="34" charset="0"/>
                  </a:rPr>
                  <a:t>mây</a:t>
                </a:r>
                <a:r>
                  <a:rPr lang="en-US" altLang="ko-KR" sz="1200" dirty="0">
                    <a:solidFill>
                      <a:srgbClr val="000000">
                        <a:lumMod val="50000"/>
                        <a:lumOff val="50000"/>
                      </a:srgbClr>
                    </a:solidFill>
                    <a:latin typeface="SamsungOne-700" panose="020B0803030303020204" pitchFamily="34" charset="0"/>
                    <a:ea typeface="SamsungOne-700" panose="020B0803030303020204" pitchFamily="34" charset="0"/>
                  </a:rPr>
                  <a:t>)</a:t>
                </a:r>
              </a:p>
            </p:txBody>
          </p:sp>
          <p:sp>
            <p:nvSpPr>
              <p:cNvPr id="88" name="TextBox 87">
                <a:extLst>
                  <a:ext uri="{FF2B5EF4-FFF2-40B4-BE49-F238E27FC236}">
                    <a16:creationId xmlns:a16="http://schemas.microsoft.com/office/drawing/2014/main" id="{2BB26FBA-993F-4716-8127-C4B03D9EC5B9}"/>
                  </a:ext>
                </a:extLst>
              </p:cNvPr>
              <p:cNvSpPr txBox="1"/>
              <p:nvPr/>
            </p:nvSpPr>
            <p:spPr>
              <a:xfrm>
                <a:off x="7483476" y="4932854"/>
                <a:ext cx="3191858" cy="572102"/>
              </a:xfrm>
              <a:prstGeom prst="rect">
                <a:avLst/>
              </a:prstGeom>
              <a:noFill/>
            </p:spPr>
            <p:txBody>
              <a:bodyPr wrap="none" rtlCol="0">
                <a:spAutoFit/>
                <a:scene3d>
                  <a:camera prst="orthographicFront"/>
                  <a:lightRig rig="threePt" dir="t"/>
                </a:scene3d>
                <a:sp3d>
                  <a:bevelT w="0" h="6350"/>
                  <a:bevelB w="0" h="0"/>
                </a:sp3d>
              </a:bodyPr>
              <a:lstStyle/>
              <a:p>
                <a:pPr algn="ctr" defTabSz="914126" latinLnBrk="0">
                  <a:defRPr/>
                </a:pPr>
                <a:r>
                  <a:rPr lang="en-US" altLang="ko-KR" sz="1400" dirty="0" err="1">
                    <a:solidFill>
                      <a:srgbClr val="000000">
                        <a:lumMod val="50000"/>
                        <a:lumOff val="50000"/>
                      </a:srgbClr>
                    </a:solidFill>
                    <a:latin typeface="SamsungOne-700" panose="020B0803030303020204" pitchFamily="34" charset="0"/>
                    <a:ea typeface="SamsungOne-700" panose="020B0803030303020204" pitchFamily="34" charset="0"/>
                  </a:rPr>
                  <a:t>Điểm</a:t>
                </a:r>
                <a:r>
                  <a:rPr lang="en-US" altLang="ko-KR" sz="1400" dirty="0">
                    <a:solidFill>
                      <a:srgbClr val="000000">
                        <a:lumMod val="50000"/>
                        <a:lumOff val="50000"/>
                      </a:srgbClr>
                    </a:solidFill>
                    <a:latin typeface="SamsungOne-700" panose="020B0803030303020204" pitchFamily="34" charset="0"/>
                    <a:ea typeface="SamsungOne-700" panose="020B0803030303020204" pitchFamily="34" charset="0"/>
                  </a:rPr>
                  <a:t> </a:t>
                </a:r>
                <a:r>
                  <a:rPr lang="en-US" altLang="ko-KR" sz="1400" dirty="0" err="1">
                    <a:solidFill>
                      <a:srgbClr val="000000">
                        <a:lumMod val="50000"/>
                        <a:lumOff val="50000"/>
                      </a:srgbClr>
                    </a:solidFill>
                    <a:latin typeface="SamsungOne-700" panose="020B0803030303020204" pitchFamily="34" charset="0"/>
                    <a:ea typeface="SamsungOne-700" panose="020B0803030303020204" pitchFamily="34" charset="0"/>
                  </a:rPr>
                  <a:t>cuối</a:t>
                </a:r>
                <a:r>
                  <a:rPr lang="en-US" altLang="ko-KR" sz="1400" dirty="0">
                    <a:solidFill>
                      <a:srgbClr val="000000">
                        <a:lumMod val="50000"/>
                        <a:lumOff val="50000"/>
                      </a:srgbClr>
                    </a:solidFill>
                    <a:latin typeface="SamsungOne-700" panose="020B0803030303020204" pitchFamily="34" charset="0"/>
                    <a:ea typeface="SamsungOne-700" panose="020B0803030303020204" pitchFamily="34" charset="0"/>
                  </a:rPr>
                  <a:t> (Di </a:t>
                </a:r>
                <a:r>
                  <a:rPr lang="en-US" altLang="ko-KR" sz="1400" dirty="0" err="1">
                    <a:solidFill>
                      <a:srgbClr val="000000">
                        <a:lumMod val="50000"/>
                        <a:lumOff val="50000"/>
                      </a:srgbClr>
                    </a:solidFill>
                    <a:latin typeface="SamsungOne-700" panose="020B0803030303020204" pitchFamily="34" charset="0"/>
                    <a:ea typeface="SamsungOne-700" panose="020B0803030303020204" pitchFamily="34" charset="0"/>
                  </a:rPr>
                  <a:t>động</a:t>
                </a:r>
                <a:r>
                  <a:rPr lang="en-US" altLang="ko-KR" sz="1400" dirty="0">
                    <a:solidFill>
                      <a:srgbClr val="000000">
                        <a:lumMod val="50000"/>
                        <a:lumOff val="50000"/>
                      </a:srgbClr>
                    </a:solidFill>
                    <a:latin typeface="SamsungOne-700" panose="020B0803030303020204" pitchFamily="34" charset="0"/>
                    <a:ea typeface="SamsungOne-700" panose="020B0803030303020204" pitchFamily="34" charset="0"/>
                  </a:rPr>
                  <a:t>)</a:t>
                </a:r>
              </a:p>
            </p:txBody>
          </p:sp>
          <p:sp>
            <p:nvSpPr>
              <p:cNvPr id="90" name="TextBox 89">
                <a:extLst>
                  <a:ext uri="{FF2B5EF4-FFF2-40B4-BE49-F238E27FC236}">
                    <a16:creationId xmlns:a16="http://schemas.microsoft.com/office/drawing/2014/main" id="{0A5DD406-67BA-4046-8096-C34BD9BA7EA8}"/>
                  </a:ext>
                </a:extLst>
              </p:cNvPr>
              <p:cNvSpPr txBox="1"/>
              <p:nvPr/>
            </p:nvSpPr>
            <p:spPr>
              <a:xfrm>
                <a:off x="6176317" y="4566729"/>
                <a:ext cx="1310832" cy="514892"/>
              </a:xfrm>
              <a:prstGeom prst="rect">
                <a:avLst/>
              </a:prstGeom>
              <a:noFill/>
            </p:spPr>
            <p:txBody>
              <a:bodyPr wrap="none" rtlCol="0">
                <a:spAutoFit/>
                <a:scene3d>
                  <a:camera prst="orthographicFront"/>
                  <a:lightRig rig="threePt" dir="t"/>
                </a:scene3d>
                <a:sp3d>
                  <a:bevelT w="0" h="6350"/>
                  <a:bevelB w="0" h="0"/>
                </a:sp3d>
              </a:bodyPr>
              <a:lstStyle/>
              <a:p>
                <a:pPr defTabSz="914126" latinLnBrk="0">
                  <a:defRPr/>
                </a:pPr>
                <a:r>
                  <a:rPr lang="en-US" altLang="ko-KR" sz="1200" dirty="0">
                    <a:solidFill>
                      <a:srgbClr val="000000">
                        <a:lumMod val="50000"/>
                        <a:lumOff val="50000"/>
                      </a:srgbClr>
                    </a:solidFill>
                    <a:latin typeface="SamsungOne-400" panose="020B0503030303020204" pitchFamily="34" charset="0"/>
                    <a:ea typeface="SamsungOne-400" panose="020B0503030303020204" pitchFamily="34" charset="0"/>
                  </a:rPr>
                  <a:t>Bigdata</a:t>
                </a:r>
                <a:endParaRPr lang="ko-KR" altLang="en-US" sz="1200" dirty="0">
                  <a:solidFill>
                    <a:srgbClr val="000000">
                      <a:lumMod val="50000"/>
                      <a:lumOff val="50000"/>
                    </a:srgbClr>
                  </a:solidFill>
                  <a:latin typeface="SamsungOne-400" panose="020B0503030303020204" pitchFamily="34" charset="0"/>
                </a:endParaRPr>
              </a:p>
            </p:txBody>
          </p:sp>
          <p:sp>
            <p:nvSpPr>
              <p:cNvPr id="91" name="왼쪽/오른쪽 화살표 202">
                <a:extLst>
                  <a:ext uri="{FF2B5EF4-FFF2-40B4-BE49-F238E27FC236}">
                    <a16:creationId xmlns:a16="http://schemas.microsoft.com/office/drawing/2014/main" id="{11D3D42D-4F82-4C83-AA35-D4379B3B78A9}"/>
                  </a:ext>
                </a:extLst>
              </p:cNvPr>
              <p:cNvSpPr/>
              <p:nvPr/>
            </p:nvSpPr>
            <p:spPr>
              <a:xfrm>
                <a:off x="2631337" y="5086779"/>
                <a:ext cx="1129080" cy="247577"/>
              </a:xfrm>
              <a:prstGeom prst="leftRightArrow">
                <a:avLst/>
              </a:prstGeom>
              <a:solidFill>
                <a:srgbClr val="FF0000"/>
              </a:solidFill>
              <a:ln w="15875" cap="rnd">
                <a:noFill/>
                <a:tailEnd type="none"/>
              </a:ln>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latinLnBrk="0"/>
                <a:endParaRPr lang="ko-KR" altLang="en-US" sz="1799">
                  <a:solidFill>
                    <a:prstClr val="white"/>
                  </a:solidFill>
                  <a:latin typeface="Calibri" panose="020F0502020204030204"/>
                  <a:ea typeface="맑은 고딕" panose="020B0503020000020004" pitchFamily="50" charset="-127"/>
                </a:endParaRPr>
              </a:p>
            </p:txBody>
          </p:sp>
          <p:sp>
            <p:nvSpPr>
              <p:cNvPr id="92" name="왼쪽/오른쪽 화살표 202">
                <a:extLst>
                  <a:ext uri="{FF2B5EF4-FFF2-40B4-BE49-F238E27FC236}">
                    <a16:creationId xmlns:a16="http://schemas.microsoft.com/office/drawing/2014/main" id="{09ABEEB9-4250-493D-9047-00B9B0D55BDD}"/>
                  </a:ext>
                </a:extLst>
              </p:cNvPr>
              <p:cNvSpPr/>
              <p:nvPr/>
            </p:nvSpPr>
            <p:spPr>
              <a:xfrm>
                <a:off x="6300751" y="5086779"/>
                <a:ext cx="1129080" cy="247576"/>
              </a:xfrm>
              <a:prstGeom prst="leftRightArrow">
                <a:avLst/>
              </a:prstGeom>
              <a:solidFill>
                <a:srgbClr val="FF0000"/>
              </a:solidFill>
              <a:ln w="15875" cap="rnd">
                <a:noFill/>
                <a:tailEnd type="none"/>
              </a:ln>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defTabSz="914126" latinLnBrk="0">
                  <a:defRPr/>
                </a:pPr>
                <a:endParaRPr lang="ko-KR" altLang="en-US" sz="1799">
                  <a:solidFill>
                    <a:prstClr val="white"/>
                  </a:solidFill>
                  <a:latin typeface="Calibri" panose="020F0502020204030204"/>
                  <a:ea typeface="맑은 고딕" panose="020B0503020000020004" pitchFamily="50" charset="-127"/>
                </a:endParaRPr>
              </a:p>
            </p:txBody>
          </p:sp>
          <p:sp>
            <p:nvSpPr>
              <p:cNvPr id="93" name="TextBox 92">
                <a:extLst>
                  <a:ext uri="{FF2B5EF4-FFF2-40B4-BE49-F238E27FC236}">
                    <a16:creationId xmlns:a16="http://schemas.microsoft.com/office/drawing/2014/main" id="{DA5608E0-D15E-40E6-B117-5604B47EB91F}"/>
                  </a:ext>
                </a:extLst>
              </p:cNvPr>
              <p:cNvSpPr txBox="1"/>
              <p:nvPr/>
            </p:nvSpPr>
            <p:spPr>
              <a:xfrm>
                <a:off x="2394039" y="5232839"/>
                <a:ext cx="1603677" cy="514892"/>
              </a:xfrm>
              <a:prstGeom prst="rect">
                <a:avLst/>
              </a:prstGeom>
              <a:noFill/>
            </p:spPr>
            <p:txBody>
              <a:bodyPr wrap="none" rtlCol="0">
                <a:spAutoFit/>
                <a:scene3d>
                  <a:camera prst="orthographicFront"/>
                  <a:lightRig rig="threePt" dir="t"/>
                </a:scene3d>
                <a:sp3d>
                  <a:bevelT w="0" h="6350"/>
                  <a:bevelB w="0" h="0"/>
                </a:sp3d>
              </a:bodyPr>
              <a:lstStyle/>
              <a:p>
                <a:pPr algn="ctr" defTabSz="914126" latinLnBrk="0">
                  <a:defRPr/>
                </a:pPr>
                <a:r>
                  <a:rPr lang="vi-VN" altLang="ko-KR" sz="1200" dirty="0">
                    <a:solidFill>
                      <a:srgbClr val="000000">
                        <a:lumMod val="50000"/>
                        <a:lumOff val="50000"/>
                      </a:srgbClr>
                    </a:solidFill>
                    <a:latin typeface="SamsungOne-400" panose="020B0503030303020204" pitchFamily="34" charset="0"/>
                    <a:ea typeface="SamsungOne-400" panose="020B0503030303020204" pitchFamily="34" charset="0"/>
                  </a:rPr>
                  <a:t>Mạng lưới</a:t>
                </a:r>
              </a:p>
            </p:txBody>
          </p:sp>
          <p:sp>
            <p:nvSpPr>
              <p:cNvPr id="94" name="TextBox 93">
                <a:extLst>
                  <a:ext uri="{FF2B5EF4-FFF2-40B4-BE49-F238E27FC236}">
                    <a16:creationId xmlns:a16="http://schemas.microsoft.com/office/drawing/2014/main" id="{1A533880-59BD-4028-96AD-442BA22FC1C3}"/>
                  </a:ext>
                </a:extLst>
              </p:cNvPr>
              <p:cNvSpPr txBox="1"/>
              <p:nvPr/>
            </p:nvSpPr>
            <p:spPr>
              <a:xfrm>
                <a:off x="6063453" y="5216744"/>
                <a:ext cx="1603677" cy="514892"/>
              </a:xfrm>
              <a:prstGeom prst="rect">
                <a:avLst/>
              </a:prstGeom>
              <a:noFill/>
            </p:spPr>
            <p:txBody>
              <a:bodyPr wrap="none" rtlCol="0">
                <a:spAutoFit/>
                <a:scene3d>
                  <a:camera prst="orthographicFront"/>
                  <a:lightRig rig="threePt" dir="t"/>
                </a:scene3d>
                <a:sp3d>
                  <a:bevelT w="0" h="6350"/>
                  <a:bevelB w="0" h="0"/>
                </a:sp3d>
              </a:bodyPr>
              <a:lstStyle/>
              <a:p>
                <a:pPr lvl="0" algn="ctr" defTabSz="914126" latinLnBrk="0">
                  <a:defRPr/>
                </a:pPr>
                <a:r>
                  <a:rPr lang="vi-VN" altLang="ko-KR" sz="1200" dirty="0">
                    <a:solidFill>
                      <a:srgbClr val="000000">
                        <a:lumMod val="50000"/>
                        <a:lumOff val="50000"/>
                      </a:srgbClr>
                    </a:solidFill>
                    <a:latin typeface="SamsungOne-400" panose="020B0503030303020204" pitchFamily="34" charset="0"/>
                    <a:ea typeface="SamsungOne-400" panose="020B0503030303020204" pitchFamily="34" charset="0"/>
                  </a:rPr>
                  <a:t>Mạng lưới</a:t>
                </a:r>
              </a:p>
            </p:txBody>
          </p:sp>
        </p:grpSp>
      </p:grpSp>
      <p:grpSp>
        <p:nvGrpSpPr>
          <p:cNvPr id="37" name="그룹 36"/>
          <p:cNvGrpSpPr/>
          <p:nvPr/>
        </p:nvGrpSpPr>
        <p:grpSpPr>
          <a:xfrm>
            <a:off x="416127" y="447433"/>
            <a:ext cx="9051873" cy="276999"/>
            <a:chOff x="416127" y="447433"/>
            <a:chExt cx="9051873" cy="276999"/>
          </a:xfrm>
        </p:grpSpPr>
        <p:sp>
          <p:nvSpPr>
            <p:cNvPr id="38" name="직사각형 37">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pháp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bảo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bảo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dịch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vụ</a:t>
              </a:r>
            </a:p>
          </p:txBody>
        </p:sp>
        <p:sp>
          <p:nvSpPr>
            <p:cNvPr id="39" name="직사각형 38">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40" name="직사각형 3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Mô</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hình bảo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mật</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của</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các</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sản</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phẩm</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và</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dịch</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vụ IoT</a:t>
            </a:r>
          </a:p>
        </p:txBody>
      </p:sp>
    </p:spTree>
    <p:extLst>
      <p:ext uri="{BB962C8B-B14F-4D97-AF65-F5344CB8AC3E}">
        <p14:creationId xmlns:p14="http://schemas.microsoft.com/office/powerpoint/2010/main" val="1332079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id="{FEBC7B0B-A4B7-4FB5-8AAE-D3A39F9ECD4B}"/>
              </a:ext>
            </a:extLst>
          </p:cNvPr>
          <p:cNvGrpSpPr/>
          <p:nvPr/>
        </p:nvGrpSpPr>
        <p:grpSpPr>
          <a:xfrm>
            <a:off x="558800" y="1914369"/>
            <a:ext cx="8785225" cy="215444"/>
            <a:chOff x="1027113" y="2045625"/>
            <a:chExt cx="8785225" cy="215444"/>
          </a:xfrm>
        </p:grpSpPr>
        <p:sp>
          <p:nvSpPr>
            <p:cNvPr id="26" name="직사각형 25">
              <a:extLst>
                <a:ext uri="{FF2B5EF4-FFF2-40B4-BE49-F238E27FC236}">
                  <a16:creationId xmlns:a16="http://schemas.microsoft.com/office/drawing/2014/main" id="{24372CCE-29B6-4FC6-915C-638A3890ECF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BB7BD715-BBCD-4594-89DA-D8EC8422D309}"/>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Yêu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cầu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bảo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mật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dịch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vụ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mạng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công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nghiệp</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4.0</a:t>
              </a:r>
            </a:p>
          </p:txBody>
        </p:sp>
      </p:grpSp>
      <p:sp>
        <p:nvSpPr>
          <p:cNvPr id="28" name="직사각형 27">
            <a:extLst>
              <a:ext uri="{FF2B5EF4-FFF2-40B4-BE49-F238E27FC236}">
                <a16:creationId xmlns:a16="http://schemas.microsoft.com/office/drawing/2014/main" id="{7EABB4D0-E4F2-4FB8-B033-202B6AD8A5B4}"/>
              </a:ext>
            </a:extLst>
          </p:cNvPr>
          <p:cNvSpPr/>
          <p:nvPr/>
        </p:nvSpPr>
        <p:spPr>
          <a:xfrm>
            <a:off x="711200" y="2224247"/>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nguồn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gốc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Yêu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chặn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theo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dõi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tin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lịch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với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tin hiện tại.</a:t>
            </a: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a:solidFill>
                  <a:srgbClr val="FF0000"/>
                </a:solidFill>
                <a:latin typeface="SamsungOne-700" panose="020B0803030303020204" pitchFamily="34" charset="0"/>
                <a:ea typeface="SamsungOne-400" panose="020B0503030303020204" pitchFamily="34" charset="0"/>
              </a:rPr>
              <a:t>→ </a:t>
            </a:r>
            <a:r>
              <a:rPr lang="en-US" altLang="ko-KR" sz="1200" dirty="0" err="1">
                <a:solidFill>
                  <a:srgbClr val="FF0000"/>
                </a:solidFill>
                <a:latin typeface="SamsungOne-700" panose="020B0803030303020204" pitchFamily="34" charset="0"/>
                <a:ea typeface="SamsungOne-400" panose="020B0503030303020204" pitchFamily="34" charset="0"/>
              </a:rPr>
              <a:t>Yêu</a:t>
            </a:r>
            <a:r>
              <a:rPr lang="en-US" altLang="ko-KR" sz="1200" dirty="0">
                <a:solidFill>
                  <a:srgbClr val="FF0000"/>
                </a:solidFill>
                <a:latin typeface="SamsungOne-700" panose="020B0803030303020204" pitchFamily="34" charset="0"/>
                <a:ea typeface="SamsungOne-400" panose="020B0503030303020204" pitchFamily="34" charset="0"/>
              </a:rPr>
              <a:t> </a:t>
            </a:r>
            <a:r>
              <a:rPr lang="en-US" altLang="ko-KR" sz="1200" dirty="0" err="1">
                <a:solidFill>
                  <a:srgbClr val="FF0000"/>
                </a:solidFill>
                <a:latin typeface="SamsungOne-700" panose="020B0803030303020204" pitchFamily="34" charset="0"/>
                <a:ea typeface="SamsungOne-400" panose="020B0503030303020204" pitchFamily="34" charset="0"/>
              </a:rPr>
              <a:t>cầu</a:t>
            </a:r>
            <a:r>
              <a:rPr lang="en-US" altLang="ko-KR" sz="1200" dirty="0">
                <a:solidFill>
                  <a:srgbClr val="FF0000"/>
                </a:solidFill>
                <a:latin typeface="SamsungOne-700" panose="020B0803030303020204" pitchFamily="34" charset="0"/>
                <a:ea typeface="SamsungOne-400" panose="020B0503030303020204" pitchFamily="34" charset="0"/>
              </a:rPr>
              <a:t> </a:t>
            </a:r>
            <a:r>
              <a:rPr lang="en-US" altLang="ko-KR" sz="1200" dirty="0" err="1">
                <a:solidFill>
                  <a:srgbClr val="FF0000"/>
                </a:solidFill>
                <a:latin typeface="SamsungOne-700" panose="020B0803030303020204" pitchFamily="34" charset="0"/>
                <a:ea typeface="SamsungOne-400" panose="020B0503030303020204" pitchFamily="34" charset="0"/>
              </a:rPr>
              <a:t>đối</a:t>
            </a:r>
            <a:r>
              <a:rPr lang="en-US" altLang="ko-KR" sz="1200" dirty="0">
                <a:solidFill>
                  <a:srgbClr val="FF0000"/>
                </a:solidFill>
                <a:latin typeface="SamsungOne-700" panose="020B0803030303020204" pitchFamily="34" charset="0"/>
                <a:ea typeface="SamsungOne-400" panose="020B0503030303020204" pitchFamily="34" charset="0"/>
              </a:rPr>
              <a:t> với </a:t>
            </a:r>
            <a:r>
              <a:rPr lang="en-US" altLang="ko-KR" sz="1200" dirty="0" err="1">
                <a:solidFill>
                  <a:srgbClr val="FF0000"/>
                </a:solidFill>
                <a:latin typeface="SamsungOne-700" panose="020B0803030303020204" pitchFamily="34" charset="0"/>
                <a:ea typeface="SamsungOne-400" panose="020B0503030303020204" pitchFamily="34" charset="0"/>
              </a:rPr>
              <a:t>cảm</a:t>
            </a:r>
            <a:r>
              <a:rPr lang="en-US" altLang="ko-KR" sz="1200" dirty="0">
                <a:solidFill>
                  <a:srgbClr val="FF0000"/>
                </a:solidFill>
                <a:latin typeface="SamsungOne-700" panose="020B0803030303020204" pitchFamily="34" charset="0"/>
                <a:ea typeface="SamsungOne-400" panose="020B0503030303020204" pitchFamily="34" charset="0"/>
              </a:rPr>
              <a:t> </a:t>
            </a:r>
            <a:r>
              <a:rPr lang="en-US" altLang="ko-KR" sz="1200" dirty="0" err="1">
                <a:solidFill>
                  <a:srgbClr val="FF0000"/>
                </a:solidFill>
                <a:latin typeface="SamsungOne-700" panose="020B0803030303020204" pitchFamily="34" charset="0"/>
                <a:ea typeface="SamsungOne-400" panose="020B0503030303020204" pitchFamily="34" charset="0"/>
              </a:rPr>
              <a:t>biến</a:t>
            </a:r>
            <a:r>
              <a:rPr lang="en-US" altLang="ko-KR" sz="1200" dirty="0">
                <a:solidFill>
                  <a:srgbClr val="FF0000"/>
                </a:solidFill>
                <a:latin typeface="SamsungOne-700" panose="020B0803030303020204" pitchFamily="34" charset="0"/>
                <a:ea typeface="SamsungOne-400" panose="020B0503030303020204" pitchFamily="34" charset="0"/>
              </a:rPr>
              <a:t> IoT</a:t>
            </a:r>
          </a:p>
        </p:txBody>
      </p:sp>
      <p:sp>
        <p:nvSpPr>
          <p:cNvPr id="29" name="직사각형 28">
            <a:extLst>
              <a:ext uri="{FF2B5EF4-FFF2-40B4-BE49-F238E27FC236}">
                <a16:creationId xmlns:a16="http://schemas.microsoft.com/office/drawing/2014/main" id="{E2E406FE-0F80-4023-8162-F766F5C745AA}"/>
              </a:ext>
            </a:extLst>
          </p:cNvPr>
          <p:cNvSpPr/>
          <p:nvPr/>
        </p:nvSpPr>
        <p:spPr>
          <a:xfrm>
            <a:off x="711200" y="2848808"/>
            <a:ext cx="8632825" cy="930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Khả năng mở rộng: Để máy chủ xử lý thông tin từ cảm biến, cần xác thực để máy chủ đọc thông tin gửi đến từ cảm biến. Khi đó, máy chủ cần thông tin để xác thực. Nếu chỉ có cảm biến có thông tin thì máy chủ không thể đọc được. Vì vậy, không chỉ cảm biến mà cả máy chủ cũng phải có thông tin xác thực, thông tin này được gọi là khả năng mở rộng.</a:t>
            </a:r>
            <a:b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br>
            <a:r>
              <a:rPr lang="en-US" altLang="ko-KR" sz="1200" dirty="0">
                <a:solidFill>
                  <a:srgbClr val="FF0000"/>
                </a:solidFill>
                <a:latin typeface="SamsungOne-700" panose="020B0803030303020204" pitchFamily="34" charset="0"/>
                <a:ea typeface="SamsungOne-400" panose="020B0503030303020204" pitchFamily="34" charset="0"/>
              </a:rPr>
              <a:t>→ </a:t>
            </a:r>
            <a:r>
              <a:rPr lang="en-US" altLang="ko-KR" sz="1200" dirty="0" err="1">
                <a:solidFill>
                  <a:srgbClr val="FF0000"/>
                </a:solidFill>
                <a:latin typeface="SamsungOne-700" panose="020B0803030303020204" pitchFamily="34" charset="0"/>
                <a:ea typeface="SamsungOne-400" panose="020B0503030303020204" pitchFamily="34" charset="0"/>
              </a:rPr>
              <a:t>Yêu</a:t>
            </a:r>
            <a:r>
              <a:rPr lang="en-US" altLang="ko-KR" sz="1200" dirty="0">
                <a:solidFill>
                  <a:srgbClr val="FF0000"/>
                </a:solidFill>
                <a:latin typeface="SamsungOne-700" panose="020B0803030303020204" pitchFamily="34" charset="0"/>
                <a:ea typeface="SamsungOne-400" panose="020B0503030303020204" pitchFamily="34" charset="0"/>
              </a:rPr>
              <a:t> </a:t>
            </a:r>
            <a:r>
              <a:rPr lang="en-US" altLang="ko-KR" sz="1200" dirty="0" err="1">
                <a:solidFill>
                  <a:srgbClr val="FF0000"/>
                </a:solidFill>
                <a:latin typeface="SamsungOne-700" panose="020B0803030303020204" pitchFamily="34" charset="0"/>
                <a:ea typeface="SamsungOne-400" panose="020B0503030303020204" pitchFamily="34" charset="0"/>
              </a:rPr>
              <a:t>cầu</a:t>
            </a:r>
            <a:r>
              <a:rPr lang="en-US" altLang="ko-KR" sz="1200" dirty="0">
                <a:solidFill>
                  <a:srgbClr val="FF0000"/>
                </a:solidFill>
                <a:latin typeface="SamsungOne-700" panose="020B0803030303020204" pitchFamily="34" charset="0"/>
                <a:ea typeface="SamsungOne-400" panose="020B0503030303020204" pitchFamily="34" charset="0"/>
              </a:rPr>
              <a:t> </a:t>
            </a:r>
            <a:r>
              <a:rPr lang="en-US" altLang="ko-KR" sz="1200" dirty="0" err="1">
                <a:solidFill>
                  <a:srgbClr val="FF0000"/>
                </a:solidFill>
                <a:latin typeface="SamsungOne-700" panose="020B0803030303020204" pitchFamily="34" charset="0"/>
                <a:ea typeface="SamsungOne-400" panose="020B0503030303020204" pitchFamily="34" charset="0"/>
              </a:rPr>
              <a:t>đối</a:t>
            </a:r>
            <a:r>
              <a:rPr lang="en-US" altLang="ko-KR" sz="1200" dirty="0">
                <a:solidFill>
                  <a:srgbClr val="FF0000"/>
                </a:solidFill>
                <a:latin typeface="SamsungOne-700" panose="020B0803030303020204" pitchFamily="34" charset="0"/>
                <a:ea typeface="SamsungOne-400" panose="020B0503030303020204" pitchFamily="34" charset="0"/>
              </a:rPr>
              <a:t> với </a:t>
            </a:r>
            <a:r>
              <a:rPr lang="en-US" altLang="ko-KR" sz="1200" dirty="0" err="1">
                <a:solidFill>
                  <a:srgbClr val="FF0000"/>
                </a:solidFill>
                <a:latin typeface="SamsungOne-700" panose="020B0803030303020204" pitchFamily="34" charset="0"/>
                <a:ea typeface="SamsungOne-400" panose="020B0503030303020204" pitchFamily="34" charset="0"/>
              </a:rPr>
              <a:t>Dịch</a:t>
            </a:r>
            <a:r>
              <a:rPr lang="en-US" altLang="ko-KR" sz="1200" dirty="0">
                <a:solidFill>
                  <a:srgbClr val="FF0000"/>
                </a:solidFill>
                <a:latin typeface="SamsungOne-700" panose="020B0803030303020204" pitchFamily="34" charset="0"/>
                <a:ea typeface="SamsungOne-400" panose="020B0503030303020204" pitchFamily="34" charset="0"/>
              </a:rPr>
              <a:t> vụ ICBM (IoT, </a:t>
            </a:r>
            <a:r>
              <a:rPr lang="en-US" altLang="ko-KR" sz="1200" dirty="0" err="1">
                <a:solidFill>
                  <a:srgbClr val="FF0000"/>
                </a:solidFill>
                <a:latin typeface="SamsungOne-700" panose="020B0803030303020204" pitchFamily="34" charset="0"/>
                <a:ea typeface="SamsungOne-400" panose="020B0503030303020204" pitchFamily="34" charset="0"/>
              </a:rPr>
              <a:t>Đám</a:t>
            </a:r>
            <a:r>
              <a:rPr lang="en-US" altLang="ko-KR" sz="1200" dirty="0">
                <a:solidFill>
                  <a:srgbClr val="FF0000"/>
                </a:solidFill>
                <a:latin typeface="SamsungOne-700" panose="020B0803030303020204" pitchFamily="34" charset="0"/>
                <a:ea typeface="SamsungOne-400" panose="020B0503030303020204" pitchFamily="34" charset="0"/>
              </a:rPr>
              <a:t> </a:t>
            </a:r>
            <a:r>
              <a:rPr lang="en-US" altLang="ko-KR" sz="1200" dirty="0" err="1">
                <a:solidFill>
                  <a:srgbClr val="FF0000"/>
                </a:solidFill>
                <a:latin typeface="SamsungOne-700" panose="020B0803030303020204" pitchFamily="34" charset="0"/>
                <a:ea typeface="SamsungOne-400" panose="020B0503030303020204" pitchFamily="34" charset="0"/>
              </a:rPr>
              <a:t>mây</a:t>
            </a:r>
            <a:r>
              <a:rPr lang="en-US" altLang="ko-KR" sz="1200" dirty="0">
                <a:solidFill>
                  <a:srgbClr val="FF0000"/>
                </a:solidFill>
                <a:latin typeface="SamsungOne-700" panose="020B0803030303020204" pitchFamily="34" charset="0"/>
                <a:ea typeface="SamsungOne-400" panose="020B0503030303020204" pitchFamily="34" charset="0"/>
              </a:rPr>
              <a:t>, Big data, Di </a:t>
            </a:r>
            <a:r>
              <a:rPr lang="en-US" altLang="ko-KR" sz="1200" dirty="0" err="1">
                <a:solidFill>
                  <a:srgbClr val="FF0000"/>
                </a:solidFill>
                <a:latin typeface="SamsungOne-700" panose="020B0803030303020204" pitchFamily="34" charset="0"/>
                <a:ea typeface="SamsungOne-400" panose="020B0503030303020204" pitchFamily="34" charset="0"/>
              </a:rPr>
              <a:t>động</a:t>
            </a:r>
            <a:r>
              <a:rPr lang="en-US" altLang="ko-KR" sz="1200" dirty="0">
                <a:solidFill>
                  <a:srgbClr val="FF0000"/>
                </a:solidFill>
                <a:latin typeface="SamsungOne-700" panose="020B0803030303020204" pitchFamily="34" charset="0"/>
                <a:ea typeface="SamsungOne-400" panose="020B0503030303020204" pitchFamily="34" charset="0"/>
              </a:rPr>
              <a:t>)</a:t>
            </a:r>
          </a:p>
        </p:txBody>
      </p:sp>
      <p:sp>
        <p:nvSpPr>
          <p:cNvPr id="30" name="직사각형 29">
            <a:extLst>
              <a:ext uri="{FF2B5EF4-FFF2-40B4-BE49-F238E27FC236}">
                <a16:creationId xmlns:a16="http://schemas.microsoft.com/office/drawing/2014/main" id="{062B29FC-2727-4472-8C85-ED63E60710CB}"/>
              </a:ext>
            </a:extLst>
          </p:cNvPr>
          <p:cNvSpPr/>
          <p:nvPr/>
        </p:nvSpPr>
        <p:spPr>
          <a:xfrm>
            <a:off x="711200" y="4073533"/>
            <a:ext cx="8632825" cy="632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Ẩn danh: Là hình thức che đi một phần tên người gửi, bảo vệ thông tin của người gửi.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algn="ctr">
              <a:spcAft>
                <a:spcPts val="800"/>
              </a:spcAft>
              <a:buClr>
                <a:srgbClr val="193EB0"/>
              </a:buClr>
            </a:pPr>
            <a:r>
              <a:rPr lang="en-US" altLang="ko-KR" sz="1200" dirty="0" err="1">
                <a:solidFill>
                  <a:srgbClr val="193EB0"/>
                </a:solidFill>
                <a:latin typeface="SamsungOne-700" panose="020B0803030303020204" pitchFamily="34" charset="0"/>
                <a:ea typeface="SamsungOne-400" panose="020B0503030303020204" pitchFamily="34" charset="0"/>
              </a:rPr>
              <a:t>Tính</a:t>
            </a:r>
            <a:r>
              <a:rPr lang="en-US" altLang="ko-KR" sz="1200" dirty="0">
                <a:solidFill>
                  <a:srgbClr val="193EB0"/>
                </a:solidFill>
                <a:latin typeface="SamsungOne-700" panose="020B0803030303020204" pitchFamily="34" charset="0"/>
                <a:ea typeface="SamsungOne-400" panose="020B0503030303020204" pitchFamily="34" charset="0"/>
              </a:rPr>
              <a:t> bảo </a:t>
            </a:r>
            <a:r>
              <a:rPr lang="en-US" altLang="ko-KR" sz="1200" dirty="0" err="1">
                <a:solidFill>
                  <a:srgbClr val="193EB0"/>
                </a:solidFill>
                <a:latin typeface="SamsungOne-700" panose="020B0803030303020204" pitchFamily="34" charset="0"/>
                <a:ea typeface="SamsungOne-400" panose="020B0503030303020204" pitchFamily="34" charset="0"/>
              </a:rPr>
              <a:t>mật</a:t>
            </a:r>
            <a:r>
              <a:rPr lang="en-US" altLang="ko-KR" sz="1200" dirty="0">
                <a:solidFill>
                  <a:srgbClr val="193EB0"/>
                </a:solidFill>
                <a:latin typeface="SamsungOne-700" panose="020B0803030303020204" pitchFamily="34" charset="0"/>
                <a:ea typeface="SamsungOne-400" panose="020B0503030303020204" pitchFamily="34" charset="0"/>
              </a:rPr>
              <a:t> </a:t>
            </a:r>
            <a:r>
              <a:rPr lang="en-US" altLang="ko-KR" sz="1200" dirty="0" err="1">
                <a:solidFill>
                  <a:srgbClr val="193EB0"/>
                </a:solidFill>
                <a:latin typeface="SamsungOne-700" panose="020B0803030303020204" pitchFamily="34" charset="0"/>
                <a:ea typeface="SamsungOne-400" panose="020B0503030303020204" pitchFamily="34" charset="0"/>
              </a:rPr>
              <a:t>tự</a:t>
            </a:r>
            <a:r>
              <a:rPr lang="en-US" altLang="ko-KR" sz="1200" dirty="0">
                <a:solidFill>
                  <a:srgbClr val="193EB0"/>
                </a:solidFill>
                <a:latin typeface="SamsungOne-700" panose="020B0803030303020204" pitchFamily="34" charset="0"/>
                <a:ea typeface="SamsungOne-400" panose="020B0503030303020204" pitchFamily="34" charset="0"/>
              </a:rPr>
              <a:t> bảo </a:t>
            </a:r>
            <a:r>
              <a:rPr lang="en-US" altLang="ko-KR" sz="1200" dirty="0" err="1">
                <a:solidFill>
                  <a:srgbClr val="193EB0"/>
                </a:solidFill>
                <a:latin typeface="SamsungOne-700" panose="020B0803030303020204" pitchFamily="34" charset="0"/>
                <a:ea typeface="SamsungOne-400" panose="020B0503030303020204" pitchFamily="34" charset="0"/>
              </a:rPr>
              <a:t>vệ</a:t>
            </a:r>
            <a:r>
              <a:rPr lang="en-US" altLang="ko-KR" sz="1200" dirty="0">
                <a:solidFill>
                  <a:srgbClr val="193EB0"/>
                </a:solidFill>
                <a:latin typeface="SamsungOne-700" panose="020B0803030303020204" pitchFamily="34" charset="0"/>
                <a:ea typeface="SamsungOne-400" panose="020B0503030303020204" pitchFamily="34" charset="0"/>
              </a:rPr>
              <a:t> </a:t>
            </a:r>
            <a:r>
              <a:rPr lang="en-US" altLang="ko-KR" sz="1200" dirty="0" err="1">
                <a:solidFill>
                  <a:srgbClr val="193EB0"/>
                </a:solidFill>
                <a:latin typeface="SamsungOne-700" panose="020B0803030303020204" pitchFamily="34" charset="0"/>
                <a:ea typeface="SamsungOne-400" panose="020B0503030303020204" pitchFamily="34" charset="0"/>
              </a:rPr>
              <a:t>thông</a:t>
            </a:r>
            <a:r>
              <a:rPr lang="en-US" altLang="ko-KR" sz="1200" dirty="0">
                <a:solidFill>
                  <a:srgbClr val="193EB0"/>
                </a:solidFill>
                <a:latin typeface="SamsungOne-700" panose="020B0803030303020204" pitchFamily="34" charset="0"/>
                <a:ea typeface="SamsungOne-400" panose="020B0503030303020204" pitchFamily="34" charset="0"/>
              </a:rPr>
              <a:t> tin, </a:t>
            </a:r>
            <a:r>
              <a:rPr lang="en-US" altLang="ko-KR" sz="1200" dirty="0" err="1">
                <a:solidFill>
                  <a:srgbClr val="193EB0"/>
                </a:solidFill>
                <a:latin typeface="SamsungOne-700" panose="020B0803030303020204" pitchFamily="34" charset="0"/>
                <a:ea typeface="SamsungOne-400" panose="020B0503030303020204" pitchFamily="34" charset="0"/>
              </a:rPr>
              <a:t>mã</a:t>
            </a:r>
            <a:r>
              <a:rPr lang="en-US" altLang="ko-KR" sz="1200" dirty="0">
                <a:solidFill>
                  <a:srgbClr val="193EB0"/>
                </a:solidFill>
                <a:latin typeface="SamsungOne-700" panose="020B0803030303020204" pitchFamily="34" charset="0"/>
                <a:ea typeface="SamsungOne-400" panose="020B0503030303020204" pitchFamily="34" charset="0"/>
              </a:rPr>
              <a:t> </a:t>
            </a:r>
            <a:r>
              <a:rPr lang="en-US" altLang="ko-KR" sz="1200" dirty="0" err="1">
                <a:solidFill>
                  <a:srgbClr val="193EB0"/>
                </a:solidFill>
                <a:latin typeface="SamsungOne-700" panose="020B0803030303020204" pitchFamily="34" charset="0"/>
                <a:ea typeface="SamsungOne-400" panose="020B0503030303020204" pitchFamily="34" charset="0"/>
              </a:rPr>
              <a:t>hóa</a:t>
            </a:r>
            <a:r>
              <a:rPr lang="en-US" altLang="ko-KR" sz="1200" dirty="0">
                <a:solidFill>
                  <a:srgbClr val="193EB0"/>
                </a:solidFill>
                <a:latin typeface="SamsungOne-700" panose="020B0803030303020204" pitchFamily="34" charset="0"/>
                <a:ea typeface="SamsungOne-400" panose="020B0503030303020204" pitchFamily="34" charset="0"/>
              </a:rPr>
              <a:t> </a:t>
            </a:r>
            <a:r>
              <a:rPr lang="en-US" altLang="ko-KR" sz="1200" dirty="0" err="1">
                <a:solidFill>
                  <a:srgbClr val="193EB0"/>
                </a:solidFill>
                <a:latin typeface="SamsungOne-700" panose="020B0803030303020204" pitchFamily="34" charset="0"/>
                <a:ea typeface="SamsungOne-400" panose="020B0503030303020204" pitchFamily="34" charset="0"/>
              </a:rPr>
              <a:t>dữ</a:t>
            </a:r>
            <a:r>
              <a:rPr lang="en-US" altLang="ko-KR" sz="1200" dirty="0">
                <a:solidFill>
                  <a:srgbClr val="193EB0"/>
                </a:solidFill>
                <a:latin typeface="SamsungOne-700" panose="020B0803030303020204" pitchFamily="34" charset="0"/>
                <a:ea typeface="SamsungOne-400" panose="020B0503030303020204" pitchFamily="34" charset="0"/>
              </a:rPr>
              <a:t> </a:t>
            </a:r>
            <a:r>
              <a:rPr lang="en-US" altLang="ko-KR" sz="1200" dirty="0" err="1">
                <a:solidFill>
                  <a:srgbClr val="193EB0"/>
                </a:solidFill>
                <a:latin typeface="SamsungOne-700" panose="020B0803030303020204" pitchFamily="34" charset="0"/>
                <a:ea typeface="SamsungOne-400" panose="020B0503030303020204" pitchFamily="34" charset="0"/>
              </a:rPr>
              <a:t>liệu</a:t>
            </a:r>
            <a:endParaRPr lang="en-US" altLang="ko-KR" sz="1200" dirty="0">
              <a:solidFill>
                <a:srgbClr val="193EB0"/>
              </a:solidFill>
              <a:latin typeface="SamsungOne-700" panose="020B0803030303020204" pitchFamily="34" charset="0"/>
              <a:ea typeface="SamsungOne-400" panose="020B0503030303020204" pitchFamily="34" charset="0"/>
            </a:endParaRPr>
          </a:p>
        </p:txBody>
      </p:sp>
      <p:sp>
        <p:nvSpPr>
          <p:cNvPr id="31" name="직사각형 30">
            <a:extLst>
              <a:ext uri="{FF2B5EF4-FFF2-40B4-BE49-F238E27FC236}">
                <a16:creationId xmlns:a16="http://schemas.microsoft.com/office/drawing/2014/main" id="{D11C1953-C670-44D9-B0E8-BD4FB9D3D787}"/>
              </a:ext>
            </a:extLst>
          </p:cNvPr>
          <p:cNvSpPr/>
          <p:nvPr/>
        </p:nvSpPr>
        <p:spPr>
          <a:xfrm>
            <a:off x="711200" y="4800685"/>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Thời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Yêu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dịch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vụ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tin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cậy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ổn định để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cung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tin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theo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thời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năng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bảo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việc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cung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dịch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vụ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theo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thời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GPS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xe</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minh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11" name="그룹 10"/>
          <p:cNvGrpSpPr/>
          <p:nvPr/>
        </p:nvGrpSpPr>
        <p:grpSpPr>
          <a:xfrm>
            <a:off x="416127" y="447433"/>
            <a:ext cx="9051873" cy="276999"/>
            <a:chOff x="416127" y="447433"/>
            <a:chExt cx="9051873" cy="276999"/>
          </a:xfrm>
        </p:grpSpPr>
        <p:sp>
          <p:nvSpPr>
            <p:cNvPr id="12" name="직사각형 11">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pháp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bảo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bảo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dịch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vụ</a:t>
              </a:r>
            </a:p>
          </p:txBody>
        </p:sp>
        <p:sp>
          <p:nvSpPr>
            <p:cNvPr id="13" name="직사각형 12">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14" name="직사각형 13">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2.4.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Các</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biện</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pháp</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bảo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mật</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IoT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và</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bảo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mật</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dịch</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vụ</a:t>
            </a:r>
          </a:p>
        </p:txBody>
      </p:sp>
    </p:spTree>
    <p:extLst>
      <p:ext uri="{BB962C8B-B14F-4D97-AF65-F5344CB8AC3E}">
        <p14:creationId xmlns:p14="http://schemas.microsoft.com/office/powerpoint/2010/main" val="2229284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그룹 51">
            <a:extLst>
              <a:ext uri="{FF2B5EF4-FFF2-40B4-BE49-F238E27FC236}">
                <a16:creationId xmlns:a16="http://schemas.microsoft.com/office/drawing/2014/main" id="{4D84C3CC-91C5-4817-94AA-1C3FD5BE1993}"/>
              </a:ext>
            </a:extLst>
          </p:cNvPr>
          <p:cNvGrpSpPr/>
          <p:nvPr/>
        </p:nvGrpSpPr>
        <p:grpSpPr>
          <a:xfrm>
            <a:off x="558800" y="1915564"/>
            <a:ext cx="8785225" cy="215444"/>
            <a:chOff x="1027113" y="2045625"/>
            <a:chExt cx="8785225" cy="215444"/>
          </a:xfrm>
        </p:grpSpPr>
        <p:sp>
          <p:nvSpPr>
            <p:cNvPr id="53" name="직사각형 52">
              <a:extLst>
                <a:ext uri="{FF2B5EF4-FFF2-40B4-BE49-F238E27FC236}">
                  <a16:creationId xmlns:a16="http://schemas.microsoft.com/office/drawing/2014/main" id="{70F712C7-5C03-4DF5-B763-D7F0300B024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latinLnBrk="0"/>
              <a:endParaRPr lang="ko-KR" altLang="en-US"/>
            </a:p>
          </p:txBody>
        </p:sp>
        <p:sp>
          <p:nvSpPr>
            <p:cNvPr id="54" name="직사각형 53">
              <a:extLst>
                <a:ext uri="{FF2B5EF4-FFF2-40B4-BE49-F238E27FC236}">
                  <a16:creationId xmlns:a16="http://schemas.microsoft.com/office/drawing/2014/main" id="{E02E7FEE-4118-43BB-BA4F-5FB62190FBEF}"/>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Đe</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dọa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dịch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vụ IoT/Bảo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mật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vòng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đời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ứng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phó</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2" name="그룹 1"/>
          <p:cNvGrpSpPr/>
          <p:nvPr/>
        </p:nvGrpSpPr>
        <p:grpSpPr>
          <a:xfrm>
            <a:off x="711200" y="2302139"/>
            <a:ext cx="8624430" cy="3011031"/>
            <a:chOff x="711200" y="3046869"/>
            <a:chExt cx="8624430" cy="3011031"/>
          </a:xfrm>
        </p:grpSpPr>
        <p:sp>
          <p:nvSpPr>
            <p:cNvPr id="55" name="TextBox 54">
              <a:extLst>
                <a:ext uri="{FF2B5EF4-FFF2-40B4-BE49-F238E27FC236}">
                  <a16:creationId xmlns:a16="http://schemas.microsoft.com/office/drawing/2014/main" id="{4A02D3C7-345C-4323-94D7-F40BFE80368C}"/>
                </a:ext>
              </a:extLst>
            </p:cNvPr>
            <p:cNvSpPr txBox="1"/>
            <p:nvPr/>
          </p:nvSpPr>
          <p:spPr>
            <a:xfrm>
              <a:off x="711200" y="3046869"/>
              <a:ext cx="723900" cy="773914"/>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oAutofit/>
              <a:scene3d>
                <a:camera prst="orthographicFront"/>
                <a:lightRig rig="threePt" dir="t"/>
              </a:scene3d>
              <a:sp3d>
                <a:bevelT w="0" h="6350"/>
                <a:bevelB w="0" h="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pPr latinLnBrk="0"/>
              <a:r>
                <a:rPr lang="vi-VN" altLang="ko-KR" sz="900" dirty="0"/>
                <a:t>Các bước chính trong dịch vụ IoT</a:t>
              </a:r>
            </a:p>
          </p:txBody>
        </p:sp>
        <p:sp>
          <p:nvSpPr>
            <p:cNvPr id="56" name="TextBox 55">
              <a:extLst>
                <a:ext uri="{FF2B5EF4-FFF2-40B4-BE49-F238E27FC236}">
                  <a16:creationId xmlns:a16="http://schemas.microsoft.com/office/drawing/2014/main" id="{8B0433AA-749C-4B90-8D1A-B4391C961044}"/>
                </a:ext>
              </a:extLst>
            </p:cNvPr>
            <p:cNvSpPr txBox="1"/>
            <p:nvPr/>
          </p:nvSpPr>
          <p:spPr>
            <a:xfrm>
              <a:off x="711200" y="3861403"/>
              <a:ext cx="723900" cy="774292"/>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oAutofit/>
              <a:scene3d>
                <a:camera prst="orthographicFront"/>
                <a:lightRig rig="threePt" dir="t"/>
              </a:scene3d>
              <a:sp3d>
                <a:bevelT w="0" h="6350"/>
                <a:bevelB w="0" h="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pPr latinLnBrk="0"/>
              <a:r>
                <a:rPr lang="en-US" altLang="ko-KR" sz="900" dirty="0"/>
                <a:t>Chu </a:t>
              </a:r>
              <a:r>
                <a:rPr lang="en-US" altLang="ko-KR" sz="900" dirty="0" err="1"/>
                <a:t>kỳ</a:t>
              </a:r>
              <a:r>
                <a:rPr lang="en-US" altLang="ko-KR" sz="900" dirty="0"/>
                <a:t> </a:t>
              </a:r>
              <a:r>
                <a:rPr lang="en-US" altLang="ko-KR" sz="900" dirty="0" err="1"/>
                <a:t>cảm</a:t>
              </a:r>
              <a:r>
                <a:rPr lang="en-US" altLang="ko-KR" sz="900" dirty="0"/>
                <a:t> </a:t>
              </a:r>
              <a:r>
                <a:rPr lang="en-US" altLang="ko-KR" sz="900" dirty="0" err="1"/>
                <a:t>biến</a:t>
              </a:r>
              <a:r>
                <a:rPr lang="en-US" altLang="ko-KR" sz="900" dirty="0"/>
                <a:t> </a:t>
              </a:r>
              <a:r>
                <a:rPr lang="en-US" altLang="ko-KR" sz="900" dirty="0" err="1"/>
                <a:t>thông</a:t>
              </a:r>
              <a:r>
                <a:rPr lang="en-US" altLang="ko-KR" sz="900" dirty="0"/>
                <a:t> tin</a:t>
              </a:r>
            </a:p>
          </p:txBody>
        </p:sp>
        <p:sp>
          <p:nvSpPr>
            <p:cNvPr id="57" name="TextBox 56">
              <a:extLst>
                <a:ext uri="{FF2B5EF4-FFF2-40B4-BE49-F238E27FC236}">
                  <a16:creationId xmlns:a16="http://schemas.microsoft.com/office/drawing/2014/main" id="{86B6F637-E546-4D3D-8853-EEA038DDFE1C}"/>
                </a:ext>
              </a:extLst>
            </p:cNvPr>
            <p:cNvSpPr txBox="1"/>
            <p:nvPr/>
          </p:nvSpPr>
          <p:spPr>
            <a:xfrm>
              <a:off x="711200" y="4676315"/>
              <a:ext cx="723900" cy="774292"/>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oAutofit/>
              <a:scene3d>
                <a:camera prst="orthographicFront"/>
                <a:lightRig rig="threePt" dir="t"/>
              </a:scene3d>
              <a:sp3d>
                <a:bevelT w="0" h="6350"/>
                <a:bevelB w="0" h="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pPr latinLnBrk="0"/>
              <a:r>
                <a:rPr lang="vi-VN" altLang="ko-KR" sz="900" dirty="0"/>
                <a:t>Các mối đe dọa bảo mật hàng đầu ở mỗi bước</a:t>
              </a:r>
            </a:p>
          </p:txBody>
        </p:sp>
        <p:sp>
          <p:nvSpPr>
            <p:cNvPr id="58" name="TextBox 57">
              <a:extLst>
                <a:ext uri="{FF2B5EF4-FFF2-40B4-BE49-F238E27FC236}">
                  <a16:creationId xmlns:a16="http://schemas.microsoft.com/office/drawing/2014/main" id="{3D99961C-4F7F-4F0F-817A-4C1AE5B5B2D4}"/>
                </a:ext>
              </a:extLst>
            </p:cNvPr>
            <p:cNvSpPr txBox="1"/>
            <p:nvPr/>
          </p:nvSpPr>
          <p:spPr>
            <a:xfrm>
              <a:off x="711200" y="5491228"/>
              <a:ext cx="723900" cy="566672"/>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oAutofit/>
              <a:scene3d>
                <a:camera prst="orthographicFront"/>
                <a:lightRig rig="threePt" dir="t"/>
              </a:scene3d>
              <a:sp3d>
                <a:bevelT w="0" h="6350"/>
                <a:bevelB w="0" h="0"/>
              </a:sp3d>
            </a:bodyPr>
            <a:lstStyle>
              <a:defPPr>
                <a:defRPr lang="ko-KR"/>
              </a:defPPr>
              <a:lvl1pPr marL="0" algn="ctr" defTabSz="457200" eaLnBrk="1" hangingPunct="1">
                <a:defRPr sz="1200">
                  <a:solidFill>
                    <a:schemeClr val="tx1"/>
                  </a:solidFill>
                  <a:latin typeface="SamsungOne-700" panose="020B0803030303020204" pitchFamily="34" charset="0"/>
                  <a:ea typeface="맑은 고딕"/>
                </a:defRPr>
              </a:lvl1pPr>
              <a:lvl2pPr defTabSz="457200" eaLnBrk="1" latinLnBrk="0" hangingPunct="1">
                <a:defRPr sz="1800"/>
              </a:lvl2pPr>
              <a:lvl3pPr defTabSz="457200" eaLnBrk="1" latinLnBrk="0" hangingPunct="1">
                <a:defRPr sz="1800"/>
              </a:lvl3pPr>
              <a:lvl4pPr defTabSz="457200" eaLnBrk="1" latinLnBrk="0" hangingPunct="1">
                <a:defRPr sz="1800"/>
              </a:lvl4pPr>
              <a:lvl5pPr defTabSz="457200" eaLnBrk="1" latinLnBrk="0" hangingPunct="1">
                <a:defRPr sz="1800"/>
              </a:lvl5pPr>
              <a:lvl6pPr defTabSz="457200" latinLnBrk="0">
                <a:defRPr sz="1800"/>
              </a:lvl6pPr>
              <a:lvl7pPr defTabSz="457200" latinLnBrk="0">
                <a:defRPr sz="1800"/>
              </a:lvl7pPr>
              <a:lvl8pPr defTabSz="457200" latinLnBrk="0">
                <a:defRPr sz="1800"/>
              </a:lvl8pPr>
              <a:lvl9pPr defTabSz="457200" latinLnBrk="0">
                <a:defRPr sz="1800"/>
              </a:lvl9pPr>
            </a:lstStyle>
            <a:p>
              <a:pPr latinLnBrk="0"/>
              <a:r>
                <a:rPr lang="en-US" altLang="ko-KR" sz="900" dirty="0" err="1"/>
                <a:t>Dịch</a:t>
              </a:r>
              <a:r>
                <a:rPr lang="en-US" altLang="ko-KR" sz="900" dirty="0"/>
                <a:t> vụ </a:t>
              </a:r>
              <a:r>
                <a:rPr lang="en-US" altLang="ko-KR" sz="900" dirty="0" err="1"/>
                <a:t>mật</a:t>
              </a:r>
              <a:r>
                <a:rPr lang="en-US" altLang="ko-KR" sz="900" dirty="0"/>
                <a:t> </a:t>
              </a:r>
              <a:r>
                <a:rPr lang="en-US" altLang="ko-KR" sz="900" dirty="0" err="1"/>
                <a:t>khẩu</a:t>
              </a:r>
              <a:r>
                <a:rPr lang="en-US" altLang="ko-KR" sz="900" dirty="0"/>
                <a:t> </a:t>
              </a:r>
              <a:r>
                <a:rPr lang="en-US" altLang="ko-KR" sz="900" dirty="0" err="1"/>
                <a:t>chính</a:t>
              </a:r>
              <a:endParaRPr lang="en-US" altLang="ko-KR" sz="900" dirty="0"/>
            </a:p>
          </p:txBody>
        </p:sp>
        <p:sp>
          <p:nvSpPr>
            <p:cNvPr id="59" name="직사각형 58">
              <a:extLst>
                <a:ext uri="{FF2B5EF4-FFF2-40B4-BE49-F238E27FC236}">
                  <a16:creationId xmlns:a16="http://schemas.microsoft.com/office/drawing/2014/main" id="{5F94382B-73E8-4E5E-BE4B-DF1B07B61C09}"/>
                </a:ext>
              </a:extLst>
            </p:cNvPr>
            <p:cNvSpPr/>
            <p:nvPr/>
          </p:nvSpPr>
          <p:spPr>
            <a:xfrm>
              <a:off x="1491415" y="5491228"/>
              <a:ext cx="2153486" cy="56667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scene3d>
                <a:camera prst="orthographicFront"/>
                <a:lightRig rig="threePt" dir="t"/>
              </a:scene3d>
              <a:sp3d>
                <a:bevelT w="0" h="6350"/>
                <a:bevelB w="0" h="0"/>
              </a:sp3d>
            </a:bodyPr>
            <a:lstStyle/>
            <a:p>
              <a:pPr algn="ctr" latinLnBrk="0"/>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Bảo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mật</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Toàn</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vẹn</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phối</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khóa</a:t>
              </a:r>
              <a:endParaRPr lang="en-US" altLang="ko-KR" sz="900" dirty="0">
                <a:solidFill>
                  <a:prstClr val="black">
                    <a:lumMod val="85000"/>
                    <a:lumOff val="15000"/>
                  </a:prstClr>
                </a:solidFill>
                <a:latin typeface="SamsungOne-400" panose="020B0503030303020204" pitchFamily="34" charset="0"/>
                <a:ea typeface="SamsungOne-400" panose="020B0503030303020204" pitchFamily="34" charset="0"/>
              </a:endParaRPr>
            </a:p>
            <a:p>
              <a:pPr algn="ctr" latinLnBrk="0"/>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Mật</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khẩu</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khóa</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đối</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xứng</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mật</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khẩu</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khóa</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công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khai</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60" name="직사각형 59">
              <a:extLst>
                <a:ext uri="{FF2B5EF4-FFF2-40B4-BE49-F238E27FC236}">
                  <a16:creationId xmlns:a16="http://schemas.microsoft.com/office/drawing/2014/main" id="{4665EAE2-32E3-473C-92A3-510B8336C659}"/>
                </a:ext>
              </a:extLst>
            </p:cNvPr>
            <p:cNvSpPr/>
            <p:nvPr/>
          </p:nvSpPr>
          <p:spPr>
            <a:xfrm>
              <a:off x="3701214" y="5491228"/>
              <a:ext cx="3493063" cy="56667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scene3d>
                <a:camera prst="orthographicFront"/>
                <a:lightRig rig="threePt" dir="t"/>
              </a:scene3d>
              <a:sp3d>
                <a:bevelT w="0" h="6350"/>
                <a:bevelB w="0" h="0"/>
              </a:sp3d>
            </a:bodyPr>
            <a:lstStyle/>
            <a:p>
              <a:pPr algn="ctr" latinLnBrk="0"/>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Ẩn</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danh</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bút</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danh</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bảo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mật</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toàn</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vẹn</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chữ</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ký</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số/</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tin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cá</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nhân</a:t>
              </a:r>
              <a:endParaRPr lang="en-US" altLang="ko-KR" sz="900" dirty="0">
                <a:solidFill>
                  <a:prstClr val="black">
                    <a:lumMod val="85000"/>
                    <a:lumOff val="15000"/>
                  </a:prstClr>
                </a:solidFill>
                <a:latin typeface="SamsungOne-400" panose="020B0503030303020204" pitchFamily="34" charset="0"/>
                <a:ea typeface="SamsungOne-400" panose="020B0503030303020204" pitchFamily="34" charset="0"/>
              </a:endParaRPr>
            </a:p>
            <a:p>
              <a:pPr algn="ctr" latinLnBrk="0"/>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Mật</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khẩu</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khóa</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đối</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xứng</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mật</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khẩu</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khóa</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công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khai</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K-anonymity,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Bút</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danh</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61" name="직사각형 60">
              <a:extLst>
                <a:ext uri="{FF2B5EF4-FFF2-40B4-BE49-F238E27FC236}">
                  <a16:creationId xmlns:a16="http://schemas.microsoft.com/office/drawing/2014/main" id="{6089536E-96BD-40CE-AD19-4440CBEE73F8}"/>
                </a:ext>
              </a:extLst>
            </p:cNvPr>
            <p:cNvSpPr/>
            <p:nvPr/>
          </p:nvSpPr>
          <p:spPr>
            <a:xfrm>
              <a:off x="7228520" y="5491228"/>
              <a:ext cx="2107110" cy="56667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scene3d>
                <a:camera prst="orthographicFront"/>
                <a:lightRig rig="threePt" dir="t"/>
              </a:scene3d>
              <a:sp3d>
                <a:bevelT w="0" h="6350"/>
                <a:bevelB w="0" h="0"/>
              </a:sp3d>
            </a:bodyPr>
            <a:lstStyle/>
            <a:p>
              <a:pPr algn="ctr" latinLnBrk="0"/>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thoái</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thác</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nhờ</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chữ</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ký</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điện</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tử</a:t>
              </a:r>
            </a:p>
            <a:p>
              <a:pPr algn="ctr" latinLnBrk="0"/>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Mã</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hóa</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khóa</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 công </a:t>
              </a:r>
              <a:r>
                <a:rPr lang="en-US" altLang="ko-KR" sz="900" dirty="0" err="1">
                  <a:solidFill>
                    <a:prstClr val="black">
                      <a:lumMod val="85000"/>
                      <a:lumOff val="15000"/>
                    </a:prstClr>
                  </a:solidFill>
                  <a:latin typeface="SamsungOne-400" panose="020B0503030303020204" pitchFamily="34" charset="0"/>
                  <a:ea typeface="SamsungOne-400" panose="020B0503030303020204" pitchFamily="34" charset="0"/>
                </a:rPr>
                <a:t>khai</a:t>
              </a:r>
              <a:r>
                <a:rPr lang="en-US" altLang="ko-KR" sz="9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62" name="직사각형 61">
              <a:extLst>
                <a:ext uri="{FF2B5EF4-FFF2-40B4-BE49-F238E27FC236}">
                  <a16:creationId xmlns:a16="http://schemas.microsoft.com/office/drawing/2014/main" id="{C53FEB27-F8A0-4CB5-AD28-B4E2DE81B6E1}"/>
                </a:ext>
              </a:extLst>
            </p:cNvPr>
            <p:cNvSpPr/>
            <p:nvPr/>
          </p:nvSpPr>
          <p:spPr>
            <a:xfrm>
              <a:off x="1491415" y="4676315"/>
              <a:ext cx="1162885" cy="76521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cene3d>
                <a:camera prst="orthographicFront"/>
                <a:lightRig rig="threePt" dir="t"/>
              </a:scene3d>
              <a:sp3d>
                <a:bevelT w="0" h="6350"/>
                <a:bevelB w="0" h="0"/>
              </a:sp3d>
            </a:bodyPr>
            <a:lstStyle/>
            <a:p>
              <a:pPr marL="88900" indent="-88900" latinLnBrk="0">
                <a:buFont typeface="Arial" panose="020B0604020202020204" pitchFamily="34" charset="0"/>
                <a:buChar char="•"/>
              </a:pPr>
              <a:r>
                <a:rPr lang="vi-VN" altLang="ko-KR" sz="500" dirty="0">
                  <a:solidFill>
                    <a:prstClr val="black">
                      <a:lumMod val="85000"/>
                      <a:lumOff val="15000"/>
                    </a:prstClr>
                  </a:solidFill>
                  <a:latin typeface="SamsungOne-400" panose="020B0503030303020204" pitchFamily="34" charset="0"/>
                  <a:ea typeface="SamsungOne-400" panose="020B0503030303020204" pitchFamily="34" charset="0"/>
                </a:rPr>
                <a:t>Thu thập thông tin nhận diện cá nhân bằng cách truy cập trái phép</a:t>
              </a:r>
            </a:p>
            <a:p>
              <a:pPr marL="88900" indent="-88900" latinLnBrk="0">
                <a:buFont typeface="Arial" panose="020B0604020202020204" pitchFamily="34" charset="0"/>
                <a:buChar char="•"/>
              </a:pPr>
              <a:r>
                <a:rPr lang="vi-VN" altLang="ko-KR" sz="500" dirty="0">
                  <a:solidFill>
                    <a:prstClr val="black">
                      <a:lumMod val="85000"/>
                      <a:lumOff val="15000"/>
                    </a:prstClr>
                  </a:solidFill>
                  <a:latin typeface="SamsungOne-400" panose="020B0503030303020204" pitchFamily="34" charset="0"/>
                  <a:ea typeface="SamsungOne-400" panose="020B0503030303020204" pitchFamily="34" charset="0"/>
                </a:rPr>
                <a:t>Thu thập các mục không được chỉ định trong PII</a:t>
              </a:r>
            </a:p>
            <a:p>
              <a:pPr marL="88900" indent="-88900" latinLnBrk="0">
                <a:buFont typeface="Arial" panose="020B0604020202020204" pitchFamily="34" charset="0"/>
                <a:buChar char="•"/>
              </a:pPr>
              <a:r>
                <a:rPr lang="vi-VN" altLang="ko-KR" sz="500" dirty="0">
                  <a:solidFill>
                    <a:prstClr val="black">
                      <a:lumMod val="85000"/>
                      <a:lumOff val="15000"/>
                    </a:prstClr>
                  </a:solidFill>
                  <a:latin typeface="SamsungOne-400" panose="020B0503030303020204" pitchFamily="34" charset="0"/>
                  <a:ea typeface="SamsungOne-400" panose="020B0503030303020204" pitchFamily="34" charset="0"/>
                </a:rPr>
                <a:t>Kiểm soát quyền riêng tư khi chưa có sự đồng ý</a:t>
              </a:r>
            </a:p>
          </p:txBody>
        </p:sp>
        <p:sp>
          <p:nvSpPr>
            <p:cNvPr id="63" name="직사각형 62">
              <a:extLst>
                <a:ext uri="{FF2B5EF4-FFF2-40B4-BE49-F238E27FC236}">
                  <a16:creationId xmlns:a16="http://schemas.microsoft.com/office/drawing/2014/main" id="{6AE3EDFA-AB19-4BE2-BC1C-DBD7623C8292}"/>
                </a:ext>
              </a:extLst>
            </p:cNvPr>
            <p:cNvSpPr/>
            <p:nvPr/>
          </p:nvSpPr>
          <p:spPr>
            <a:xfrm>
              <a:off x="2710614" y="4676315"/>
              <a:ext cx="1505786" cy="76521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cene3d>
                <a:camera prst="orthographicFront"/>
                <a:lightRig rig="threePt" dir="t"/>
              </a:scene3d>
              <a:sp3d>
                <a:bevelT w="0" h="6350"/>
                <a:bevelB w="0" h="0"/>
              </a:sp3d>
            </a:bodyPr>
            <a:lstStyle/>
            <a:p>
              <a:pPr marL="88900" indent="-88900" latinLnBrk="0">
                <a:buFont typeface="Arial" panose="020B0604020202020204" pitchFamily="34" charset="0"/>
                <a:buChar char="•"/>
              </a:pPr>
              <a:r>
                <a:rPr lang="vi-VN" altLang="ko-KR" sz="500" dirty="0">
                  <a:solidFill>
                    <a:prstClr val="black">
                      <a:lumMod val="85000"/>
                      <a:lumOff val="15000"/>
                    </a:prstClr>
                  </a:solidFill>
                  <a:latin typeface="SamsungOne-400" panose="020B0503030303020204" pitchFamily="34" charset="0"/>
                  <a:ea typeface="SamsungOne-400" panose="020B0503030303020204" pitchFamily="34" charset="0"/>
                </a:rPr>
                <a:t>Không mã hóa thông tin nhạy cảm</a:t>
              </a:r>
            </a:p>
            <a:p>
              <a:pPr marL="88900" indent="-88900" latinLnBrk="0">
                <a:buFont typeface="Arial" panose="020B0604020202020204" pitchFamily="34" charset="0"/>
                <a:buChar char="•"/>
              </a:pPr>
              <a:r>
                <a:rPr lang="vi-VN" altLang="ko-KR" sz="500" dirty="0">
                  <a:solidFill>
                    <a:prstClr val="black">
                      <a:lumMod val="85000"/>
                      <a:lumOff val="15000"/>
                    </a:prstClr>
                  </a:solidFill>
                  <a:latin typeface="SamsungOne-400" panose="020B0503030303020204" pitchFamily="34" charset="0"/>
                  <a:ea typeface="SamsungOne-400" panose="020B0503030303020204" pitchFamily="34" charset="0"/>
                </a:rPr>
                <a:t>Không áp dụng các kỹ thuật bảo mật thích hợp</a:t>
              </a:r>
            </a:p>
            <a:p>
              <a:pPr marL="88900" indent="-88900" latinLnBrk="0">
                <a:buFont typeface="Arial" panose="020B0604020202020204" pitchFamily="34" charset="0"/>
                <a:buChar char="•"/>
              </a:pPr>
              <a:r>
                <a:rPr lang="vi-VN" altLang="ko-KR" sz="500" dirty="0">
                  <a:solidFill>
                    <a:prstClr val="black">
                      <a:lumMod val="85000"/>
                      <a:lumOff val="15000"/>
                    </a:prstClr>
                  </a:solidFill>
                  <a:latin typeface="SamsungOne-400" panose="020B0503030303020204" pitchFamily="34" charset="0"/>
                  <a:ea typeface="SamsungOne-400" panose="020B0503030303020204" pitchFamily="34" charset="0"/>
                </a:rPr>
                <a:t>Hệ thống cơ sở dữ liệu đã lưu trữ không được bảo vệ</a:t>
              </a:r>
            </a:p>
            <a:p>
              <a:pPr marL="88900" indent="-88900" latinLnBrk="0">
                <a:buFont typeface="Arial" panose="020B0604020202020204" pitchFamily="34" charset="0"/>
                <a:buChar char="•"/>
              </a:pPr>
              <a:r>
                <a:rPr lang="vi-VN" altLang="ko-KR" sz="500" dirty="0">
                  <a:solidFill>
                    <a:prstClr val="black">
                      <a:lumMod val="85000"/>
                      <a:lumOff val="15000"/>
                    </a:prstClr>
                  </a:solidFill>
                  <a:latin typeface="SamsungOne-400" panose="020B0503030303020204" pitchFamily="34" charset="0"/>
                  <a:ea typeface="SamsungOne-400" panose="020B0503030303020204" pitchFamily="34" charset="0"/>
                </a:rPr>
                <a:t>Vô tình tiết lộ thông tin nhận diện cá nhân thông qua các hệ thống và dịch vụ</a:t>
              </a:r>
            </a:p>
            <a:p>
              <a:pPr marL="88900" indent="-88900" latinLnBrk="0">
                <a:buFont typeface="Arial" panose="020B0604020202020204" pitchFamily="34" charset="0"/>
                <a:buChar char="•"/>
              </a:pPr>
              <a:r>
                <a:rPr lang="vi-VN" altLang="ko-KR" sz="500" dirty="0">
                  <a:solidFill>
                    <a:prstClr val="black">
                      <a:lumMod val="85000"/>
                      <a:lumOff val="15000"/>
                    </a:prstClr>
                  </a:solidFill>
                  <a:latin typeface="SamsungOne-400" panose="020B0503030303020204" pitchFamily="34" charset="0"/>
                  <a:ea typeface="SamsungOne-400" panose="020B0503030303020204" pitchFamily="34" charset="0"/>
                </a:rPr>
                <a:t>Rò rỉ và lộ thông tin nhận diện cá nhân có chủ ý</a:t>
              </a:r>
            </a:p>
          </p:txBody>
        </p:sp>
        <p:sp>
          <p:nvSpPr>
            <p:cNvPr id="64" name="직사각형 63">
              <a:extLst>
                <a:ext uri="{FF2B5EF4-FFF2-40B4-BE49-F238E27FC236}">
                  <a16:creationId xmlns:a16="http://schemas.microsoft.com/office/drawing/2014/main" id="{5D5490A5-905D-49C2-BC77-7C819945B443}"/>
                </a:ext>
              </a:extLst>
            </p:cNvPr>
            <p:cNvSpPr/>
            <p:nvPr/>
          </p:nvSpPr>
          <p:spPr>
            <a:xfrm>
              <a:off x="4272714" y="4676315"/>
              <a:ext cx="1747086" cy="76521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cene3d>
                <a:camera prst="orthographicFront"/>
                <a:lightRig rig="threePt" dir="t"/>
              </a:scene3d>
              <a:sp3d>
                <a:bevelT w="0" h="6350"/>
                <a:bevelB w="0" h="0"/>
              </a:sp3d>
            </a:bodyPr>
            <a:lstStyle/>
            <a:p>
              <a:pPr marL="88900" indent="-88900" latinLnBrk="0">
                <a:buFont typeface="Arial" panose="020B0604020202020204" pitchFamily="34" charset="0"/>
                <a:buChar char="•"/>
              </a:pPr>
              <a:r>
                <a:rPr lang="vi-VN" altLang="ko-KR" sz="500" dirty="0">
                  <a:solidFill>
                    <a:prstClr val="black">
                      <a:lumMod val="85000"/>
                      <a:lumOff val="15000"/>
                    </a:prstClr>
                  </a:solidFill>
                  <a:latin typeface="SamsungOne-400" panose="020B0503030303020204" pitchFamily="34" charset="0"/>
                  <a:ea typeface="SamsungOne-400" panose="020B0503030303020204" pitchFamily="34" charset="0"/>
                </a:rPr>
                <a:t>Trích xuất thông tin cá nhân thông qua phân tích và xử lý dữ liệu</a:t>
              </a:r>
            </a:p>
            <a:p>
              <a:pPr marL="88900" indent="-88900" latinLnBrk="0">
                <a:buFont typeface="Arial" panose="020B0604020202020204" pitchFamily="34" charset="0"/>
                <a:buChar char="•"/>
              </a:pPr>
              <a:r>
                <a:rPr lang="vi-VN" altLang="ko-KR" sz="500" dirty="0">
                  <a:solidFill>
                    <a:prstClr val="black">
                      <a:lumMod val="85000"/>
                      <a:lumOff val="15000"/>
                    </a:prstClr>
                  </a:solidFill>
                  <a:latin typeface="SamsungOne-400" panose="020B0503030303020204" pitchFamily="34" charset="0"/>
                  <a:ea typeface="SamsungOne-400" panose="020B0503030303020204" pitchFamily="34" charset="0"/>
                </a:rPr>
                <a:t>Phân tích không đúng thông tin nhận diện cá nhân được thu thập</a:t>
              </a:r>
            </a:p>
            <a:p>
              <a:pPr marL="88900" indent="-88900" latinLnBrk="0">
                <a:buFont typeface="Arial" panose="020B0604020202020204" pitchFamily="34" charset="0"/>
                <a:buChar char="•"/>
              </a:pPr>
              <a:r>
                <a:rPr lang="vi-VN" altLang="ko-KR" sz="500" dirty="0">
                  <a:solidFill>
                    <a:prstClr val="black">
                      <a:lumMod val="85000"/>
                      <a:lumOff val="15000"/>
                    </a:prstClr>
                  </a:solidFill>
                  <a:latin typeface="SamsungOne-400" panose="020B0503030303020204" pitchFamily="34" charset="0"/>
                  <a:ea typeface="SamsungOne-400" panose="020B0503030303020204" pitchFamily="34" charset="0"/>
                </a:rPr>
                <a:t>Thông tin cá nhân không tiết lộ được kết hợp với thông tin chung khác để phân tích trái phép các thói quen và mẫu hình</a:t>
              </a:r>
            </a:p>
          </p:txBody>
        </p:sp>
        <p:sp>
          <p:nvSpPr>
            <p:cNvPr id="65" name="직사각형 64">
              <a:extLst>
                <a:ext uri="{FF2B5EF4-FFF2-40B4-BE49-F238E27FC236}">
                  <a16:creationId xmlns:a16="http://schemas.microsoft.com/office/drawing/2014/main" id="{C85D4D6A-D79B-44FA-B909-E96F03733E55}"/>
                </a:ext>
              </a:extLst>
            </p:cNvPr>
            <p:cNvSpPr/>
            <p:nvPr/>
          </p:nvSpPr>
          <p:spPr>
            <a:xfrm>
              <a:off x="6069327" y="4676315"/>
              <a:ext cx="1747086" cy="76521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cene3d>
                <a:camera prst="orthographicFront"/>
                <a:lightRig rig="threePt" dir="t"/>
              </a:scene3d>
              <a:sp3d>
                <a:bevelT w="0" h="6350"/>
                <a:bevelB w="0" h="0"/>
              </a:sp3d>
            </a:bodyPr>
            <a:lstStyle/>
            <a:p>
              <a:pPr marL="88900" indent="-88900" latinLnBrk="0">
                <a:buFont typeface="Arial" panose="020B0604020202020204" pitchFamily="34" charset="0"/>
                <a:buChar char="•"/>
              </a:pPr>
              <a:r>
                <a:rPr lang="vi-VN" altLang="ko-KR" sz="500" dirty="0">
                  <a:solidFill>
                    <a:prstClr val="black">
                      <a:lumMod val="85000"/>
                      <a:lumOff val="15000"/>
                    </a:prstClr>
                  </a:solidFill>
                  <a:latin typeface="SamsungOne-400" panose="020B0503030303020204" pitchFamily="34" charset="0"/>
                  <a:ea typeface="SamsungOne-400" panose="020B0503030303020204" pitchFamily="34" charset="0"/>
                </a:rPr>
                <a:t>Quảng cáo sản phẩm và cung cấp thông tin quảng cáo khi chưa có sự đồng ý</a:t>
              </a:r>
            </a:p>
            <a:p>
              <a:pPr marL="88900" indent="-88900" latinLnBrk="0">
                <a:buFont typeface="Arial" panose="020B0604020202020204" pitchFamily="34" charset="0"/>
                <a:buChar char="•"/>
              </a:pPr>
              <a:r>
                <a:rPr lang="vi-VN" altLang="ko-KR" sz="500" dirty="0">
                  <a:solidFill>
                    <a:prstClr val="black">
                      <a:lumMod val="85000"/>
                      <a:lumOff val="15000"/>
                    </a:prstClr>
                  </a:solidFill>
                  <a:latin typeface="SamsungOne-400" panose="020B0503030303020204" pitchFamily="34" charset="0"/>
                  <a:ea typeface="SamsungOne-400" panose="020B0503030303020204" pitchFamily="34" charset="0"/>
                </a:rPr>
                <a:t>Các giao dịch bất hợp pháp, như chuyển giao thông tin nhận diện cá nhân cho bên thứ ba</a:t>
              </a:r>
            </a:p>
            <a:p>
              <a:pPr marL="88900" indent="-88900" latinLnBrk="0">
                <a:buFont typeface="Arial" panose="020B0604020202020204" pitchFamily="34" charset="0"/>
                <a:buChar char="•"/>
              </a:pPr>
              <a:r>
                <a:rPr lang="vi-VN" altLang="ko-KR" sz="500" dirty="0">
                  <a:solidFill>
                    <a:prstClr val="black">
                      <a:lumMod val="85000"/>
                      <a:lumOff val="15000"/>
                    </a:prstClr>
                  </a:solidFill>
                  <a:latin typeface="SamsungOne-400" panose="020B0503030303020204" pitchFamily="34" charset="0"/>
                  <a:ea typeface="SamsungOne-400" panose="020B0503030303020204" pitchFamily="34" charset="0"/>
                </a:rPr>
                <a:t>Đe dọa về quyền do không tuân thủ</a:t>
              </a:r>
            </a:p>
          </p:txBody>
        </p:sp>
        <p:sp>
          <p:nvSpPr>
            <p:cNvPr id="66" name="직사각형 65">
              <a:extLst>
                <a:ext uri="{FF2B5EF4-FFF2-40B4-BE49-F238E27FC236}">
                  <a16:creationId xmlns:a16="http://schemas.microsoft.com/office/drawing/2014/main" id="{C91217DC-A1D5-44C3-8BA9-6C7714567B1B}"/>
                </a:ext>
              </a:extLst>
            </p:cNvPr>
            <p:cNvSpPr/>
            <p:nvPr/>
          </p:nvSpPr>
          <p:spPr>
            <a:xfrm>
              <a:off x="7865940" y="4676315"/>
              <a:ext cx="1442085" cy="76521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cene3d>
                <a:camera prst="orthographicFront"/>
                <a:lightRig rig="threePt" dir="t"/>
              </a:scene3d>
              <a:sp3d>
                <a:bevelT w="0" h="6350"/>
                <a:bevelB w="0" h="0"/>
              </a:sp3d>
            </a:bodyPr>
            <a:lstStyle/>
            <a:p>
              <a:pPr marL="88900" indent="-88900" latinLnBrk="0">
                <a:buFont typeface="Arial" panose="020B0604020202020204" pitchFamily="34" charset="0"/>
                <a:buChar char="•"/>
              </a:pPr>
              <a:r>
                <a:rPr lang="vi-VN" altLang="ko-KR" sz="500" dirty="0">
                  <a:solidFill>
                    <a:prstClr val="black">
                      <a:lumMod val="85000"/>
                      <a:lumOff val="15000"/>
                    </a:prstClr>
                  </a:solidFill>
                  <a:latin typeface="SamsungOne-400" panose="020B0503030303020204" pitchFamily="34" charset="0"/>
                  <a:ea typeface="SamsungOne-400" panose="020B0503030303020204" pitchFamily="34" charset="0"/>
                </a:rPr>
                <a:t>Quy trình tiêu hủy Bảo vệ kỹ thuật/cơ quan không đủ</a:t>
              </a:r>
            </a:p>
            <a:p>
              <a:pPr marL="88900" indent="-88900" latinLnBrk="0">
                <a:buFont typeface="Arial" panose="020B0604020202020204" pitchFamily="34" charset="0"/>
                <a:buChar char="•"/>
              </a:pPr>
              <a:r>
                <a:rPr lang="vi-VN" altLang="ko-KR" sz="500" dirty="0">
                  <a:solidFill>
                    <a:prstClr val="black">
                      <a:lumMod val="85000"/>
                      <a:lumOff val="15000"/>
                    </a:prstClr>
                  </a:solidFill>
                  <a:latin typeface="SamsungOne-400" panose="020B0503030303020204" pitchFamily="34" charset="0"/>
                  <a:ea typeface="SamsungOne-400" panose="020B0503030303020204" pitchFamily="34" charset="0"/>
                </a:rPr>
                <a:t>Tiếp tục lưu giữ thông tin cá nhân sau khoảng thời gian lưu giữ quy định</a:t>
              </a:r>
            </a:p>
          </p:txBody>
        </p:sp>
        <p:grpSp>
          <p:nvGrpSpPr>
            <p:cNvPr id="67" name="그룹 66">
              <a:extLst>
                <a:ext uri="{FF2B5EF4-FFF2-40B4-BE49-F238E27FC236}">
                  <a16:creationId xmlns:a16="http://schemas.microsoft.com/office/drawing/2014/main" id="{26FBAE3E-C005-4224-A3D0-40B5BF958717}"/>
                </a:ext>
              </a:extLst>
            </p:cNvPr>
            <p:cNvGrpSpPr/>
            <p:nvPr/>
          </p:nvGrpSpPr>
          <p:grpSpPr>
            <a:xfrm>
              <a:off x="1473200" y="4429884"/>
              <a:ext cx="7829299" cy="249184"/>
              <a:chOff x="1473200" y="4421006"/>
              <a:chExt cx="7088487" cy="249184"/>
            </a:xfrm>
          </p:grpSpPr>
          <p:sp>
            <p:nvSpPr>
              <p:cNvPr id="68" name="화살표: 갈매기형 수장 9">
                <a:extLst>
                  <a:ext uri="{FF2B5EF4-FFF2-40B4-BE49-F238E27FC236}">
                    <a16:creationId xmlns:a16="http://schemas.microsoft.com/office/drawing/2014/main" id="{DC8450FC-89BA-456B-97CE-AB3DFDC93C1C}"/>
                  </a:ext>
                </a:extLst>
              </p:cNvPr>
              <p:cNvSpPr/>
              <p:nvPr/>
            </p:nvSpPr>
            <p:spPr>
              <a:xfrm>
                <a:off x="1473200" y="4421006"/>
                <a:ext cx="1275514" cy="249184"/>
              </a:xfrm>
              <a:prstGeom prst="chevron">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defTabSz="457200" latinLnBrk="0"/>
                <a:r>
                  <a:rPr lang="en-US" sz="800" dirty="0">
                    <a:solidFill>
                      <a:schemeClr val="bg1"/>
                    </a:solidFill>
                    <a:latin typeface="SamsungOne-700" panose="020B0803030303020204" pitchFamily="34" charset="0"/>
                    <a:ea typeface="맑은 고딕"/>
                  </a:rPr>
                  <a:t>Thu </a:t>
                </a:r>
                <a:r>
                  <a:rPr lang="en-US" sz="800" dirty="0" err="1">
                    <a:solidFill>
                      <a:schemeClr val="bg1"/>
                    </a:solidFill>
                    <a:latin typeface="SamsungOne-700" panose="020B0803030303020204" pitchFamily="34" charset="0"/>
                    <a:ea typeface="맑은 고딕"/>
                  </a:rPr>
                  <a:t>thập</a:t>
                </a:r>
                <a:r>
                  <a:rPr lang="en-US" sz="800" dirty="0">
                    <a:solidFill>
                      <a:schemeClr val="bg1"/>
                    </a:solidFill>
                    <a:latin typeface="SamsungOne-700" panose="020B0803030303020204" pitchFamily="34" charset="0"/>
                    <a:ea typeface="맑은 고딕"/>
                  </a:rPr>
                  <a:t>/</a:t>
                </a:r>
                <a:r>
                  <a:rPr lang="en-US" sz="800" dirty="0" err="1">
                    <a:solidFill>
                      <a:schemeClr val="bg1"/>
                    </a:solidFill>
                    <a:latin typeface="SamsungOne-700" panose="020B0803030303020204" pitchFamily="34" charset="0"/>
                    <a:ea typeface="맑은 고딕"/>
                  </a:rPr>
                  <a:t>truyền</a:t>
                </a:r>
                <a:r>
                  <a:rPr lang="en-US" sz="800" dirty="0">
                    <a:solidFill>
                      <a:schemeClr val="bg1"/>
                    </a:solidFill>
                    <a:latin typeface="SamsungOne-700" panose="020B0803030303020204" pitchFamily="34" charset="0"/>
                    <a:ea typeface="맑은 고딕"/>
                  </a:rPr>
                  <a:t> </a:t>
                </a:r>
                <a:r>
                  <a:rPr lang="en-US" sz="800" dirty="0" err="1">
                    <a:solidFill>
                      <a:schemeClr val="bg1"/>
                    </a:solidFill>
                    <a:latin typeface="SamsungOne-700" panose="020B0803030303020204" pitchFamily="34" charset="0"/>
                    <a:ea typeface="맑은 고딕"/>
                  </a:rPr>
                  <a:t>thông</a:t>
                </a:r>
                <a:r>
                  <a:rPr lang="en-US" sz="800" dirty="0">
                    <a:solidFill>
                      <a:schemeClr val="bg1"/>
                    </a:solidFill>
                    <a:latin typeface="SamsungOne-700" panose="020B0803030303020204" pitchFamily="34" charset="0"/>
                    <a:ea typeface="맑은 고딕"/>
                  </a:rPr>
                  <a:t> tin</a:t>
                </a:r>
              </a:p>
            </p:txBody>
          </p:sp>
          <p:sp>
            <p:nvSpPr>
              <p:cNvPr id="69" name="화살표: 갈매기형 수장 67">
                <a:extLst>
                  <a:ext uri="{FF2B5EF4-FFF2-40B4-BE49-F238E27FC236}">
                    <a16:creationId xmlns:a16="http://schemas.microsoft.com/office/drawing/2014/main" id="{AF59B48A-2874-4391-9DB5-C9B4F7A5C2ED}"/>
                  </a:ext>
                </a:extLst>
              </p:cNvPr>
              <p:cNvSpPr/>
              <p:nvPr/>
            </p:nvSpPr>
            <p:spPr>
              <a:xfrm>
                <a:off x="2696171" y="4421006"/>
                <a:ext cx="1505786" cy="249184"/>
              </a:xfrm>
              <a:prstGeom prst="chevron">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defTabSz="457200" latinLnBrk="0"/>
                <a:r>
                  <a:rPr lang="vi-VN" sz="800" dirty="0">
                    <a:solidFill>
                      <a:schemeClr val="bg1"/>
                    </a:solidFill>
                    <a:latin typeface="SamsungOne-700" panose="020B0803030303020204" pitchFamily="34" charset="0"/>
                    <a:ea typeface="맑은 고딕"/>
                  </a:rPr>
                  <a:t>Lưu</a:t>
                </a:r>
              </a:p>
            </p:txBody>
          </p:sp>
          <p:sp>
            <p:nvSpPr>
              <p:cNvPr id="70" name="화살표: 갈매기형 수장 68">
                <a:extLst>
                  <a:ext uri="{FF2B5EF4-FFF2-40B4-BE49-F238E27FC236}">
                    <a16:creationId xmlns:a16="http://schemas.microsoft.com/office/drawing/2014/main" id="{75649CC5-F9F5-4AF2-85E0-4693B51735FD}"/>
                  </a:ext>
                </a:extLst>
              </p:cNvPr>
              <p:cNvSpPr/>
              <p:nvPr/>
            </p:nvSpPr>
            <p:spPr>
              <a:xfrm>
                <a:off x="4149414" y="4421006"/>
                <a:ext cx="1505786" cy="249184"/>
              </a:xfrm>
              <a:prstGeom prst="chevron">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defTabSz="457200" latinLnBrk="0"/>
                <a:r>
                  <a:rPr lang="en-US" sz="800" dirty="0">
                    <a:solidFill>
                      <a:schemeClr val="bg1"/>
                    </a:solidFill>
                    <a:latin typeface="SamsungOne-700" panose="020B0803030303020204" pitchFamily="34" charset="0"/>
                    <a:ea typeface="맑은 고딕"/>
                  </a:rPr>
                  <a:t>Xử </a:t>
                </a:r>
                <a:r>
                  <a:rPr lang="en-US" sz="800" dirty="0" err="1">
                    <a:solidFill>
                      <a:schemeClr val="bg1"/>
                    </a:solidFill>
                    <a:latin typeface="SamsungOne-700" panose="020B0803030303020204" pitchFamily="34" charset="0"/>
                    <a:ea typeface="맑은 고딕"/>
                  </a:rPr>
                  <a:t>lý</a:t>
                </a:r>
                <a:r>
                  <a:rPr lang="en-US" sz="800" dirty="0">
                    <a:solidFill>
                      <a:schemeClr val="bg1"/>
                    </a:solidFill>
                    <a:latin typeface="SamsungOne-700" panose="020B0803030303020204" pitchFamily="34" charset="0"/>
                    <a:ea typeface="맑은 고딕"/>
                  </a:rPr>
                  <a:t>/</a:t>
                </a:r>
                <a:r>
                  <a:rPr lang="en-US" sz="800" dirty="0" err="1">
                    <a:solidFill>
                      <a:schemeClr val="bg1"/>
                    </a:solidFill>
                    <a:latin typeface="SamsungOne-700" panose="020B0803030303020204" pitchFamily="34" charset="0"/>
                    <a:ea typeface="맑은 고딕"/>
                  </a:rPr>
                  <a:t>Phân</a:t>
                </a:r>
                <a:r>
                  <a:rPr lang="en-US" sz="800" dirty="0">
                    <a:solidFill>
                      <a:schemeClr val="bg1"/>
                    </a:solidFill>
                    <a:latin typeface="SamsungOne-700" panose="020B0803030303020204" pitchFamily="34" charset="0"/>
                    <a:ea typeface="맑은 고딕"/>
                  </a:rPr>
                  <a:t> </a:t>
                </a:r>
                <a:r>
                  <a:rPr lang="en-US" sz="800" dirty="0" err="1">
                    <a:solidFill>
                      <a:schemeClr val="bg1"/>
                    </a:solidFill>
                    <a:latin typeface="SamsungOne-700" panose="020B0803030303020204" pitchFamily="34" charset="0"/>
                    <a:ea typeface="맑은 고딕"/>
                  </a:rPr>
                  <a:t>tích</a:t>
                </a:r>
                <a:endParaRPr lang="en-US" sz="800" dirty="0">
                  <a:solidFill>
                    <a:schemeClr val="bg1"/>
                  </a:solidFill>
                  <a:latin typeface="SamsungOne-700" panose="020B0803030303020204" pitchFamily="34" charset="0"/>
                  <a:ea typeface="맑은 고딕"/>
                </a:endParaRPr>
              </a:p>
            </p:txBody>
          </p:sp>
          <p:sp>
            <p:nvSpPr>
              <p:cNvPr id="71" name="화살표: 갈매기형 수장 69">
                <a:extLst>
                  <a:ext uri="{FF2B5EF4-FFF2-40B4-BE49-F238E27FC236}">
                    <a16:creationId xmlns:a16="http://schemas.microsoft.com/office/drawing/2014/main" id="{9AE1BE07-C9B6-4C05-AD5D-EEFB05A50F1D}"/>
                  </a:ext>
                </a:extLst>
              </p:cNvPr>
              <p:cNvSpPr/>
              <p:nvPr/>
            </p:nvSpPr>
            <p:spPr>
              <a:xfrm>
                <a:off x="5602657" y="4421006"/>
                <a:ext cx="1505786" cy="249184"/>
              </a:xfrm>
              <a:prstGeom prst="chevron">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defTabSz="457200" latinLnBrk="0"/>
                <a:r>
                  <a:rPr lang="en-US" sz="800" dirty="0">
                    <a:solidFill>
                      <a:schemeClr val="bg1"/>
                    </a:solidFill>
                    <a:latin typeface="SamsungOne-700" panose="020B0803030303020204" pitchFamily="34" charset="0"/>
                    <a:ea typeface="맑은 고딕"/>
                  </a:rPr>
                  <a:t>Chia </a:t>
                </a:r>
                <a:r>
                  <a:rPr lang="en-US" sz="800" dirty="0" err="1">
                    <a:solidFill>
                      <a:schemeClr val="bg1"/>
                    </a:solidFill>
                    <a:latin typeface="SamsungOne-700" panose="020B0803030303020204" pitchFamily="34" charset="0"/>
                    <a:ea typeface="맑은 고딕"/>
                  </a:rPr>
                  <a:t>sẻ</a:t>
                </a:r>
                <a:r>
                  <a:rPr lang="en-US" sz="800" dirty="0">
                    <a:solidFill>
                      <a:schemeClr val="bg1"/>
                    </a:solidFill>
                    <a:latin typeface="SamsungOne-700" panose="020B0803030303020204" pitchFamily="34" charset="0"/>
                    <a:ea typeface="맑은 고딕"/>
                  </a:rPr>
                  <a:t>/</a:t>
                </a:r>
                <a:r>
                  <a:rPr lang="en-US" sz="800" dirty="0" err="1">
                    <a:solidFill>
                      <a:schemeClr val="bg1"/>
                    </a:solidFill>
                    <a:latin typeface="SamsungOne-700" panose="020B0803030303020204" pitchFamily="34" charset="0"/>
                    <a:ea typeface="맑은 고딕"/>
                  </a:rPr>
                  <a:t>Sử</a:t>
                </a:r>
                <a:r>
                  <a:rPr lang="en-US" sz="800" dirty="0">
                    <a:solidFill>
                      <a:schemeClr val="bg1"/>
                    </a:solidFill>
                    <a:latin typeface="SamsungOne-700" panose="020B0803030303020204" pitchFamily="34" charset="0"/>
                    <a:ea typeface="맑은 고딕"/>
                  </a:rPr>
                  <a:t> </a:t>
                </a:r>
                <a:r>
                  <a:rPr lang="en-US" sz="800" dirty="0" err="1">
                    <a:solidFill>
                      <a:schemeClr val="bg1"/>
                    </a:solidFill>
                    <a:latin typeface="SamsungOne-700" panose="020B0803030303020204" pitchFamily="34" charset="0"/>
                    <a:ea typeface="맑은 고딕"/>
                  </a:rPr>
                  <a:t>dụng</a:t>
                </a:r>
                <a:r>
                  <a:rPr lang="en-US" sz="800" dirty="0">
                    <a:solidFill>
                      <a:schemeClr val="bg1"/>
                    </a:solidFill>
                    <a:latin typeface="SamsungOne-700" panose="020B0803030303020204" pitchFamily="34" charset="0"/>
                    <a:ea typeface="맑은 고딕"/>
                  </a:rPr>
                  <a:t>, </a:t>
                </a:r>
                <a:r>
                  <a:rPr lang="en-US" sz="800" dirty="0" err="1">
                    <a:solidFill>
                      <a:schemeClr val="bg1"/>
                    </a:solidFill>
                    <a:latin typeface="SamsungOne-700" panose="020B0803030303020204" pitchFamily="34" charset="0"/>
                    <a:ea typeface="맑은 고딕"/>
                  </a:rPr>
                  <a:t>Cung</a:t>
                </a:r>
                <a:r>
                  <a:rPr lang="en-US" sz="800" dirty="0">
                    <a:solidFill>
                      <a:schemeClr val="bg1"/>
                    </a:solidFill>
                    <a:latin typeface="SamsungOne-700" panose="020B0803030303020204" pitchFamily="34" charset="0"/>
                    <a:ea typeface="맑은 고딕"/>
                  </a:rPr>
                  <a:t> </a:t>
                </a:r>
                <a:r>
                  <a:rPr lang="en-US" sz="800" dirty="0" err="1">
                    <a:solidFill>
                      <a:schemeClr val="bg1"/>
                    </a:solidFill>
                    <a:latin typeface="SamsungOne-700" panose="020B0803030303020204" pitchFamily="34" charset="0"/>
                    <a:ea typeface="맑은 고딕"/>
                  </a:rPr>
                  <a:t>cấp</a:t>
                </a:r>
                <a:r>
                  <a:rPr lang="en-US" sz="800" dirty="0">
                    <a:solidFill>
                      <a:schemeClr val="bg1"/>
                    </a:solidFill>
                    <a:latin typeface="SamsungOne-700" panose="020B0803030303020204" pitchFamily="34" charset="0"/>
                    <a:ea typeface="맑은 고딕"/>
                  </a:rPr>
                  <a:t>/</a:t>
                </a:r>
                <a:r>
                  <a:rPr lang="en-US" sz="800" dirty="0" err="1">
                    <a:solidFill>
                      <a:schemeClr val="bg1"/>
                    </a:solidFill>
                    <a:latin typeface="SamsungOne-700" panose="020B0803030303020204" pitchFamily="34" charset="0"/>
                    <a:ea typeface="맑은 고딕"/>
                  </a:rPr>
                  <a:t>Gửi</a:t>
                </a:r>
                <a:endParaRPr lang="en-US" sz="800" dirty="0">
                  <a:solidFill>
                    <a:schemeClr val="bg1"/>
                  </a:solidFill>
                  <a:latin typeface="SamsungOne-700" panose="020B0803030303020204" pitchFamily="34" charset="0"/>
                  <a:ea typeface="맑은 고딕"/>
                </a:endParaRPr>
              </a:p>
            </p:txBody>
          </p:sp>
          <p:sp>
            <p:nvSpPr>
              <p:cNvPr id="72" name="화살표: 갈매기형 수장 70">
                <a:extLst>
                  <a:ext uri="{FF2B5EF4-FFF2-40B4-BE49-F238E27FC236}">
                    <a16:creationId xmlns:a16="http://schemas.microsoft.com/office/drawing/2014/main" id="{9CEB5770-00C3-47EF-8512-F5AAE72453F7}"/>
                  </a:ext>
                </a:extLst>
              </p:cNvPr>
              <p:cNvSpPr/>
              <p:nvPr/>
            </p:nvSpPr>
            <p:spPr>
              <a:xfrm>
                <a:off x="7055901" y="4421006"/>
                <a:ext cx="1505786" cy="249184"/>
              </a:xfrm>
              <a:prstGeom prst="chevron">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defTabSz="457200" latinLnBrk="0"/>
                <a:r>
                  <a:rPr lang="en-US" sz="800" dirty="0">
                    <a:solidFill>
                      <a:schemeClr val="bg1"/>
                    </a:solidFill>
                    <a:latin typeface="SamsungOne-700" panose="020B0803030303020204" pitchFamily="34" charset="0"/>
                    <a:ea typeface="맑은 고딕"/>
                  </a:rPr>
                  <a:t>Chia </a:t>
                </a:r>
                <a:r>
                  <a:rPr lang="en-US" sz="800" dirty="0" err="1">
                    <a:solidFill>
                      <a:schemeClr val="bg1"/>
                    </a:solidFill>
                    <a:latin typeface="SamsungOne-700" panose="020B0803030303020204" pitchFamily="34" charset="0"/>
                    <a:ea typeface="맑은 고딕"/>
                  </a:rPr>
                  <a:t>sẻ</a:t>
                </a:r>
                <a:r>
                  <a:rPr lang="en-US" sz="800" dirty="0">
                    <a:solidFill>
                      <a:schemeClr val="bg1"/>
                    </a:solidFill>
                    <a:latin typeface="SamsungOne-700" panose="020B0803030303020204" pitchFamily="34" charset="0"/>
                    <a:ea typeface="맑은 고딕"/>
                  </a:rPr>
                  <a:t>/</a:t>
                </a:r>
                <a:r>
                  <a:rPr lang="en-US" sz="800" dirty="0" err="1">
                    <a:solidFill>
                      <a:schemeClr val="bg1"/>
                    </a:solidFill>
                    <a:latin typeface="SamsungOne-700" panose="020B0803030303020204" pitchFamily="34" charset="0"/>
                    <a:ea typeface="맑은 고딕"/>
                  </a:rPr>
                  <a:t>Sử</a:t>
                </a:r>
                <a:r>
                  <a:rPr lang="en-US" sz="800" dirty="0">
                    <a:solidFill>
                      <a:schemeClr val="bg1"/>
                    </a:solidFill>
                    <a:latin typeface="SamsungOne-700" panose="020B0803030303020204" pitchFamily="34" charset="0"/>
                    <a:ea typeface="맑은 고딕"/>
                  </a:rPr>
                  <a:t> </a:t>
                </a:r>
                <a:r>
                  <a:rPr lang="en-US" sz="800" dirty="0" err="1">
                    <a:solidFill>
                      <a:schemeClr val="bg1"/>
                    </a:solidFill>
                    <a:latin typeface="SamsungOne-700" panose="020B0803030303020204" pitchFamily="34" charset="0"/>
                    <a:ea typeface="맑은 고딕"/>
                  </a:rPr>
                  <a:t>dụng</a:t>
                </a:r>
                <a:r>
                  <a:rPr lang="en-US" sz="800" dirty="0">
                    <a:solidFill>
                      <a:schemeClr val="bg1"/>
                    </a:solidFill>
                    <a:latin typeface="SamsungOne-700" panose="020B0803030303020204" pitchFamily="34" charset="0"/>
                    <a:ea typeface="맑은 고딕"/>
                  </a:rPr>
                  <a:t>, </a:t>
                </a:r>
                <a:r>
                  <a:rPr lang="en-US" sz="800" dirty="0" err="1">
                    <a:solidFill>
                      <a:schemeClr val="bg1"/>
                    </a:solidFill>
                    <a:latin typeface="SamsungOne-700" panose="020B0803030303020204" pitchFamily="34" charset="0"/>
                    <a:ea typeface="맑은 고딕"/>
                  </a:rPr>
                  <a:t>Cung</a:t>
                </a:r>
                <a:r>
                  <a:rPr lang="en-US" sz="800" dirty="0">
                    <a:solidFill>
                      <a:schemeClr val="bg1"/>
                    </a:solidFill>
                    <a:latin typeface="SamsungOne-700" panose="020B0803030303020204" pitchFamily="34" charset="0"/>
                    <a:ea typeface="맑은 고딕"/>
                  </a:rPr>
                  <a:t> </a:t>
                </a:r>
                <a:r>
                  <a:rPr lang="en-US" sz="800" dirty="0" err="1">
                    <a:solidFill>
                      <a:schemeClr val="bg1"/>
                    </a:solidFill>
                    <a:latin typeface="SamsungOne-700" panose="020B0803030303020204" pitchFamily="34" charset="0"/>
                    <a:ea typeface="맑은 고딕"/>
                  </a:rPr>
                  <a:t>cấp</a:t>
                </a:r>
                <a:r>
                  <a:rPr lang="en-US" sz="800" dirty="0">
                    <a:solidFill>
                      <a:schemeClr val="bg1"/>
                    </a:solidFill>
                    <a:latin typeface="SamsungOne-700" panose="020B0803030303020204" pitchFamily="34" charset="0"/>
                    <a:ea typeface="맑은 고딕"/>
                  </a:rPr>
                  <a:t>/</a:t>
                </a:r>
                <a:r>
                  <a:rPr lang="en-US" sz="800" dirty="0" err="1">
                    <a:solidFill>
                      <a:schemeClr val="bg1"/>
                    </a:solidFill>
                    <a:latin typeface="SamsungOne-700" panose="020B0803030303020204" pitchFamily="34" charset="0"/>
                    <a:ea typeface="맑은 고딕"/>
                  </a:rPr>
                  <a:t>Gửi</a:t>
                </a:r>
                <a:endParaRPr lang="en-US" sz="800" dirty="0">
                  <a:solidFill>
                    <a:schemeClr val="bg1"/>
                  </a:solidFill>
                  <a:latin typeface="SamsungOne-700" panose="020B0803030303020204" pitchFamily="34" charset="0"/>
                  <a:ea typeface="맑은 고딕"/>
                </a:endParaRPr>
              </a:p>
            </p:txBody>
          </p:sp>
        </p:grpSp>
        <p:sp>
          <p:nvSpPr>
            <p:cNvPr id="73" name="화살표: 갈매기형 수장 78">
              <a:extLst>
                <a:ext uri="{FF2B5EF4-FFF2-40B4-BE49-F238E27FC236}">
                  <a16:creationId xmlns:a16="http://schemas.microsoft.com/office/drawing/2014/main" id="{71B2C3FD-94D6-45B2-BD02-4C0A395EA507}"/>
                </a:ext>
              </a:extLst>
            </p:cNvPr>
            <p:cNvSpPr/>
            <p:nvPr/>
          </p:nvSpPr>
          <p:spPr>
            <a:xfrm>
              <a:off x="1473200" y="3055519"/>
              <a:ext cx="1162885" cy="249184"/>
            </a:xfrm>
            <a:prstGeom prst="chevron">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defTabSz="457200" latinLnBrk="0"/>
              <a:r>
                <a:rPr lang="en-US" sz="800" dirty="0" err="1">
                  <a:solidFill>
                    <a:schemeClr val="bg1"/>
                  </a:solidFill>
                  <a:latin typeface="SamsungOne-700" panose="020B0803030303020204" pitchFamily="34" charset="0"/>
                  <a:ea typeface="맑은 고딕"/>
                </a:rPr>
                <a:t>Cài</a:t>
              </a:r>
              <a:r>
                <a:rPr lang="en-US" sz="800" dirty="0">
                  <a:solidFill>
                    <a:schemeClr val="bg1"/>
                  </a:solidFill>
                  <a:latin typeface="SamsungOne-700" panose="020B0803030303020204" pitchFamily="34" charset="0"/>
                  <a:ea typeface="맑은 고딕"/>
                </a:rPr>
                <a:t> </a:t>
              </a:r>
              <a:r>
                <a:rPr lang="en-US" sz="800" dirty="0" err="1">
                  <a:solidFill>
                    <a:schemeClr val="bg1"/>
                  </a:solidFill>
                  <a:latin typeface="SamsungOne-700" panose="020B0803030303020204" pitchFamily="34" charset="0"/>
                  <a:ea typeface="맑은 고딕"/>
                </a:rPr>
                <a:t>đặt</a:t>
              </a:r>
              <a:r>
                <a:rPr lang="en-US" sz="800" dirty="0">
                  <a:solidFill>
                    <a:schemeClr val="bg1"/>
                  </a:solidFill>
                  <a:latin typeface="SamsungOne-700" panose="020B0803030303020204" pitchFamily="34" charset="0"/>
                  <a:ea typeface="맑은 고딕"/>
                </a:rPr>
                <a:t> </a:t>
              </a:r>
              <a:r>
                <a:rPr lang="en-US" sz="800" dirty="0" err="1">
                  <a:solidFill>
                    <a:schemeClr val="bg1"/>
                  </a:solidFill>
                  <a:latin typeface="SamsungOne-700" panose="020B0803030303020204" pitchFamily="34" charset="0"/>
                  <a:ea typeface="맑은 고딕"/>
                </a:rPr>
                <a:t>dịch</a:t>
              </a:r>
              <a:r>
                <a:rPr lang="en-US" sz="800" dirty="0">
                  <a:solidFill>
                    <a:schemeClr val="bg1"/>
                  </a:solidFill>
                  <a:latin typeface="SamsungOne-700" panose="020B0803030303020204" pitchFamily="34" charset="0"/>
                  <a:ea typeface="맑은 고딕"/>
                </a:rPr>
                <a:t> vụ</a:t>
              </a:r>
            </a:p>
          </p:txBody>
        </p:sp>
        <p:sp>
          <p:nvSpPr>
            <p:cNvPr id="74" name="화살표: 갈매기형 수장 79">
              <a:extLst>
                <a:ext uri="{FF2B5EF4-FFF2-40B4-BE49-F238E27FC236}">
                  <a16:creationId xmlns:a16="http://schemas.microsoft.com/office/drawing/2014/main" id="{7E513243-87C2-4888-BB00-44DDD7629721}"/>
                </a:ext>
              </a:extLst>
            </p:cNvPr>
            <p:cNvSpPr/>
            <p:nvPr/>
          </p:nvSpPr>
          <p:spPr>
            <a:xfrm>
              <a:off x="2571175" y="3055519"/>
              <a:ext cx="2847221" cy="249184"/>
            </a:xfrm>
            <a:prstGeom prst="chevron">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defTabSz="457200" latinLnBrk="0"/>
              <a:r>
                <a:rPr lang="en-US" sz="800" dirty="0" err="1">
                  <a:solidFill>
                    <a:schemeClr val="bg1"/>
                  </a:solidFill>
                  <a:latin typeface="SamsungOne-700" panose="020B0803030303020204" pitchFamily="34" charset="0"/>
                  <a:ea typeface="맑은 고딕"/>
                </a:rPr>
                <a:t>Sử</a:t>
              </a:r>
              <a:r>
                <a:rPr lang="en-US" sz="800" dirty="0">
                  <a:solidFill>
                    <a:schemeClr val="bg1"/>
                  </a:solidFill>
                  <a:latin typeface="SamsungOne-700" panose="020B0803030303020204" pitchFamily="34" charset="0"/>
                  <a:ea typeface="맑은 고딕"/>
                </a:rPr>
                <a:t> </a:t>
              </a:r>
              <a:r>
                <a:rPr lang="en-US" sz="800" dirty="0" err="1">
                  <a:solidFill>
                    <a:schemeClr val="bg1"/>
                  </a:solidFill>
                  <a:latin typeface="SamsungOne-700" panose="020B0803030303020204" pitchFamily="34" charset="0"/>
                  <a:ea typeface="맑은 고딕"/>
                </a:rPr>
                <a:t>dụng</a:t>
              </a:r>
              <a:r>
                <a:rPr lang="en-US" sz="800" dirty="0">
                  <a:solidFill>
                    <a:schemeClr val="bg1"/>
                  </a:solidFill>
                  <a:latin typeface="SamsungOne-700" panose="020B0803030303020204" pitchFamily="34" charset="0"/>
                  <a:ea typeface="맑은 고딕"/>
                </a:rPr>
                <a:t> </a:t>
              </a:r>
              <a:r>
                <a:rPr lang="en-US" sz="800" dirty="0" err="1">
                  <a:solidFill>
                    <a:schemeClr val="bg1"/>
                  </a:solidFill>
                  <a:latin typeface="SamsungOne-700" panose="020B0803030303020204" pitchFamily="34" charset="0"/>
                  <a:ea typeface="맑은 고딕"/>
                </a:rPr>
                <a:t>dịch</a:t>
              </a:r>
              <a:r>
                <a:rPr lang="en-US" sz="800" dirty="0">
                  <a:solidFill>
                    <a:schemeClr val="bg1"/>
                  </a:solidFill>
                  <a:latin typeface="SamsungOne-700" panose="020B0803030303020204" pitchFamily="34" charset="0"/>
                  <a:ea typeface="맑은 고딕"/>
                </a:rPr>
                <a:t> vụ</a:t>
              </a:r>
            </a:p>
          </p:txBody>
        </p:sp>
        <p:sp>
          <p:nvSpPr>
            <p:cNvPr id="75" name="화살표: 갈매기형 수장 81">
              <a:extLst>
                <a:ext uri="{FF2B5EF4-FFF2-40B4-BE49-F238E27FC236}">
                  <a16:creationId xmlns:a16="http://schemas.microsoft.com/office/drawing/2014/main" id="{576A8F16-657E-4682-8C34-152293289A96}"/>
                </a:ext>
              </a:extLst>
            </p:cNvPr>
            <p:cNvSpPr/>
            <p:nvPr/>
          </p:nvSpPr>
          <p:spPr>
            <a:xfrm>
              <a:off x="5353486" y="3055519"/>
              <a:ext cx="2350769" cy="249184"/>
            </a:xfrm>
            <a:prstGeom prst="chevron">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defTabSz="457200" latinLnBrk="0"/>
              <a:r>
                <a:rPr lang="en-US" sz="800" dirty="0">
                  <a:solidFill>
                    <a:schemeClr val="bg1"/>
                  </a:solidFill>
                  <a:latin typeface="SamsungOne-700" panose="020B0803030303020204" pitchFamily="34" charset="0"/>
                  <a:ea typeface="맑은 고딕"/>
                </a:rPr>
                <a:t>Chia </a:t>
              </a:r>
              <a:r>
                <a:rPr lang="en-US" sz="800" dirty="0" err="1">
                  <a:solidFill>
                    <a:schemeClr val="bg1"/>
                  </a:solidFill>
                  <a:latin typeface="SamsungOne-700" panose="020B0803030303020204" pitchFamily="34" charset="0"/>
                  <a:ea typeface="맑은 고딕"/>
                </a:rPr>
                <a:t>sẻ</a:t>
              </a:r>
              <a:r>
                <a:rPr lang="en-US" sz="800" dirty="0">
                  <a:solidFill>
                    <a:schemeClr val="bg1"/>
                  </a:solidFill>
                  <a:latin typeface="SamsungOne-700" panose="020B0803030303020204" pitchFamily="34" charset="0"/>
                  <a:ea typeface="맑은 고딕"/>
                </a:rPr>
                <a:t> </a:t>
              </a:r>
              <a:r>
                <a:rPr lang="en-US" sz="800" dirty="0" err="1">
                  <a:solidFill>
                    <a:schemeClr val="bg1"/>
                  </a:solidFill>
                  <a:latin typeface="SamsungOne-700" panose="020B0803030303020204" pitchFamily="34" charset="0"/>
                  <a:ea typeface="맑은 고딕"/>
                </a:rPr>
                <a:t>dịch</a:t>
              </a:r>
              <a:r>
                <a:rPr lang="en-US" sz="800" dirty="0">
                  <a:solidFill>
                    <a:schemeClr val="bg1"/>
                  </a:solidFill>
                  <a:latin typeface="SamsungOne-700" panose="020B0803030303020204" pitchFamily="34" charset="0"/>
                  <a:ea typeface="맑은 고딕"/>
                </a:rPr>
                <a:t> vụ</a:t>
              </a:r>
            </a:p>
          </p:txBody>
        </p:sp>
        <p:sp>
          <p:nvSpPr>
            <p:cNvPr id="76" name="화살표: 갈매기형 수장 82">
              <a:extLst>
                <a:ext uri="{FF2B5EF4-FFF2-40B4-BE49-F238E27FC236}">
                  <a16:creationId xmlns:a16="http://schemas.microsoft.com/office/drawing/2014/main" id="{85C81DD4-75E8-4D81-845E-A2EA222C50D6}"/>
                </a:ext>
              </a:extLst>
            </p:cNvPr>
            <p:cNvSpPr/>
            <p:nvPr/>
          </p:nvSpPr>
          <p:spPr>
            <a:xfrm>
              <a:off x="7639345" y="3055519"/>
              <a:ext cx="1663154" cy="249184"/>
            </a:xfrm>
            <a:prstGeom prst="chevron">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defTabSz="457200" latinLnBrk="0"/>
              <a:r>
                <a:rPr lang="en-US" sz="800" dirty="0" err="1">
                  <a:solidFill>
                    <a:schemeClr val="bg1"/>
                  </a:solidFill>
                  <a:latin typeface="SamsungOne-700" panose="020B0803030303020204" pitchFamily="34" charset="0"/>
                  <a:ea typeface="맑은 고딕"/>
                </a:rPr>
                <a:t>Hủy</a:t>
              </a:r>
              <a:r>
                <a:rPr lang="en-US" sz="800" dirty="0">
                  <a:solidFill>
                    <a:schemeClr val="bg1"/>
                  </a:solidFill>
                  <a:latin typeface="SamsungOne-700" panose="020B0803030303020204" pitchFamily="34" charset="0"/>
                  <a:ea typeface="맑은 고딕"/>
                </a:rPr>
                <a:t> </a:t>
              </a:r>
              <a:r>
                <a:rPr lang="en-US" sz="800" dirty="0" err="1">
                  <a:solidFill>
                    <a:schemeClr val="bg1"/>
                  </a:solidFill>
                  <a:latin typeface="SamsungOne-700" panose="020B0803030303020204" pitchFamily="34" charset="0"/>
                  <a:ea typeface="맑은 고딕"/>
                </a:rPr>
                <a:t>bỏ</a:t>
              </a:r>
              <a:r>
                <a:rPr lang="en-US" sz="800" dirty="0">
                  <a:solidFill>
                    <a:schemeClr val="bg1"/>
                  </a:solidFill>
                  <a:latin typeface="SamsungOne-700" panose="020B0803030303020204" pitchFamily="34" charset="0"/>
                  <a:ea typeface="맑은 고딕"/>
                </a:rPr>
                <a:t> </a:t>
              </a:r>
              <a:r>
                <a:rPr lang="en-US" sz="800" dirty="0" err="1">
                  <a:solidFill>
                    <a:schemeClr val="bg1"/>
                  </a:solidFill>
                  <a:latin typeface="SamsungOne-700" panose="020B0803030303020204" pitchFamily="34" charset="0"/>
                  <a:ea typeface="맑은 고딕"/>
                </a:rPr>
                <a:t>dịch</a:t>
              </a:r>
              <a:r>
                <a:rPr lang="en-US" sz="800" dirty="0">
                  <a:solidFill>
                    <a:schemeClr val="bg1"/>
                  </a:solidFill>
                  <a:latin typeface="SamsungOne-700" panose="020B0803030303020204" pitchFamily="34" charset="0"/>
                  <a:ea typeface="맑은 고딕"/>
                </a:rPr>
                <a:t> vụ</a:t>
              </a:r>
            </a:p>
          </p:txBody>
        </p:sp>
        <p:sp>
          <p:nvSpPr>
            <p:cNvPr id="77" name="직사각형 76">
              <a:extLst>
                <a:ext uri="{FF2B5EF4-FFF2-40B4-BE49-F238E27FC236}">
                  <a16:creationId xmlns:a16="http://schemas.microsoft.com/office/drawing/2014/main" id="{F1C097C7-FC11-45C5-BEE1-15C06B00A64E}"/>
                </a:ext>
              </a:extLst>
            </p:cNvPr>
            <p:cNvSpPr/>
            <p:nvPr/>
          </p:nvSpPr>
          <p:spPr>
            <a:xfrm>
              <a:off x="2806769" y="3444423"/>
              <a:ext cx="579469" cy="1440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scene3d>
                <a:camera prst="orthographicFront"/>
                <a:lightRig rig="threePt" dir="t"/>
              </a:scene3d>
              <a:sp3d>
                <a:bevelT w="0" h="6350"/>
                <a:bevelB w="0" h="0"/>
              </a:sp3d>
            </a:bodyPr>
            <a:lstStyle/>
            <a:p>
              <a:pPr algn="ctr" fontAlgn="base" latinLnBrk="0">
                <a:spcAft>
                  <a:spcPct val="0"/>
                </a:spcAft>
              </a:pPr>
              <a:r>
                <a:rPr lang="pt-BR" altLang="ko-KR" sz="700" dirty="0">
                  <a:solidFill>
                    <a:srgbClr val="000000"/>
                  </a:solidFill>
                  <a:latin typeface="SamsungOne-700" panose="020B0803030303020204" pitchFamily="34" charset="0"/>
                  <a:ea typeface="SamsungOne-700" panose="020B0803030303020204" pitchFamily="34" charset="0"/>
                </a:rPr>
                <a:t>Đám mây IoT</a:t>
              </a:r>
            </a:p>
          </p:txBody>
        </p:sp>
        <p:pic>
          <p:nvPicPr>
            <p:cNvPr id="78" name="Picture 4">
              <a:extLst>
                <a:ext uri="{FF2B5EF4-FFF2-40B4-BE49-F238E27FC236}">
                  <a16:creationId xmlns:a16="http://schemas.microsoft.com/office/drawing/2014/main" id="{8A7EBE31-DE8D-4AF8-A438-14E2314EB2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006" t="26164" r="79114" b="58640"/>
            <a:stretch/>
          </p:blipFill>
          <p:spPr bwMode="auto">
            <a:xfrm>
              <a:off x="1897446" y="3919543"/>
              <a:ext cx="356804" cy="277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 name="Picture 4">
              <a:extLst>
                <a:ext uri="{FF2B5EF4-FFF2-40B4-BE49-F238E27FC236}">
                  <a16:creationId xmlns:a16="http://schemas.microsoft.com/office/drawing/2014/main" id="{E89FD09F-5EA5-43C1-A51D-95F19AACC7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77" t="28278" r="63733" b="60754"/>
            <a:stretch/>
          </p:blipFill>
          <p:spPr bwMode="auto">
            <a:xfrm>
              <a:off x="3464272" y="3958090"/>
              <a:ext cx="256034" cy="200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0" name="Picture 4">
              <a:extLst>
                <a:ext uri="{FF2B5EF4-FFF2-40B4-BE49-F238E27FC236}">
                  <a16:creationId xmlns:a16="http://schemas.microsoft.com/office/drawing/2014/main" id="{FBE120E4-AF64-4663-BA2D-8811945C78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228" t="28278" r="40392" b="58640"/>
            <a:stretch/>
          </p:blipFill>
          <p:spPr bwMode="auto">
            <a:xfrm>
              <a:off x="4996979" y="3938815"/>
              <a:ext cx="447084" cy="238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 name="Picture 4">
              <a:extLst>
                <a:ext uri="{FF2B5EF4-FFF2-40B4-BE49-F238E27FC236}">
                  <a16:creationId xmlns:a16="http://schemas.microsoft.com/office/drawing/2014/main" id="{357ABA8E-22AD-403E-A1DB-A6C77EF432D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2531" t="23131" r="20875" b="60754"/>
            <a:stretch/>
          </p:blipFill>
          <p:spPr bwMode="auto">
            <a:xfrm>
              <a:off x="6807362" y="3944297"/>
              <a:ext cx="184448" cy="227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 name="Picture 4">
              <a:extLst>
                <a:ext uri="{FF2B5EF4-FFF2-40B4-BE49-F238E27FC236}">
                  <a16:creationId xmlns:a16="http://schemas.microsoft.com/office/drawing/2014/main" id="{CE98E9BA-7C82-4CB7-A8F1-C12617C31D6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9179" t="24865" r="4227" b="59020"/>
            <a:stretch/>
          </p:blipFill>
          <p:spPr bwMode="auto">
            <a:xfrm>
              <a:off x="8452397" y="3944297"/>
              <a:ext cx="184448" cy="227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3" name="직선 화살표 연결선 82">
              <a:extLst>
                <a:ext uri="{FF2B5EF4-FFF2-40B4-BE49-F238E27FC236}">
                  <a16:creationId xmlns:a16="http://schemas.microsoft.com/office/drawing/2014/main" id="{A91EBD36-8A56-43EA-917D-F1D069906C2A}"/>
                </a:ext>
              </a:extLst>
            </p:cNvPr>
            <p:cNvCxnSpPr>
              <a:stCxn id="78" idx="3"/>
              <a:endCxn id="79" idx="1"/>
            </p:cNvCxnSpPr>
            <p:nvPr/>
          </p:nvCxnSpPr>
          <p:spPr>
            <a:xfrm flipV="1">
              <a:off x="2254250" y="4058098"/>
              <a:ext cx="1210022" cy="1"/>
            </a:xfrm>
            <a:prstGeom prst="straightConnector1">
              <a:avLst/>
            </a:prstGeom>
            <a:ln w="19050">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BA114FB0-6721-4B0F-AD0A-2568B8F5FF2A}"/>
                </a:ext>
              </a:extLst>
            </p:cNvPr>
            <p:cNvCxnSpPr>
              <a:stCxn id="79" idx="3"/>
              <a:endCxn id="80" idx="1"/>
            </p:cNvCxnSpPr>
            <p:nvPr/>
          </p:nvCxnSpPr>
          <p:spPr>
            <a:xfrm>
              <a:off x="3720306" y="4058098"/>
              <a:ext cx="1276673" cy="0"/>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B197394A-D5BB-40E1-9269-1C52F8D5BC87}"/>
                </a:ext>
              </a:extLst>
            </p:cNvPr>
            <p:cNvCxnSpPr>
              <a:stCxn id="80" idx="3"/>
              <a:endCxn id="81" idx="1"/>
            </p:cNvCxnSpPr>
            <p:nvPr/>
          </p:nvCxnSpPr>
          <p:spPr>
            <a:xfrm>
              <a:off x="5444063" y="4058098"/>
              <a:ext cx="1363299" cy="0"/>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A05BB15C-C555-432C-9E78-42090875BE56}"/>
                </a:ext>
              </a:extLst>
            </p:cNvPr>
            <p:cNvCxnSpPr>
              <a:stCxn id="81" idx="3"/>
              <a:endCxn id="82" idx="1"/>
            </p:cNvCxnSpPr>
            <p:nvPr/>
          </p:nvCxnSpPr>
          <p:spPr>
            <a:xfrm>
              <a:off x="6991810" y="4058098"/>
              <a:ext cx="1460587" cy="0"/>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직사각형 86">
              <a:extLst>
                <a:ext uri="{FF2B5EF4-FFF2-40B4-BE49-F238E27FC236}">
                  <a16:creationId xmlns:a16="http://schemas.microsoft.com/office/drawing/2014/main" id="{3B7282CC-B735-4B5E-9BDA-9BDE2C014E0D}"/>
                </a:ext>
              </a:extLst>
            </p:cNvPr>
            <p:cNvSpPr/>
            <p:nvPr/>
          </p:nvSpPr>
          <p:spPr>
            <a:xfrm>
              <a:off x="2209800" y="3922761"/>
              <a:ext cx="162466" cy="50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latinLnBrk="0"/>
              <a:endParaRPr lang="en-US"/>
            </a:p>
          </p:txBody>
        </p:sp>
        <p:sp>
          <p:nvSpPr>
            <p:cNvPr id="88" name="직사각형 87">
              <a:extLst>
                <a:ext uri="{FF2B5EF4-FFF2-40B4-BE49-F238E27FC236}">
                  <a16:creationId xmlns:a16="http://schemas.microsoft.com/office/drawing/2014/main" id="{AD31A1F5-E8D6-4B02-82F5-AD7A1B01C362}"/>
                </a:ext>
              </a:extLst>
            </p:cNvPr>
            <p:cNvSpPr/>
            <p:nvPr/>
          </p:nvSpPr>
          <p:spPr>
            <a:xfrm>
              <a:off x="1491415" y="4162512"/>
              <a:ext cx="1162885" cy="2285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scene3d>
                <a:camera prst="orthographicFront"/>
                <a:lightRig rig="threePt" dir="t"/>
              </a:scene3d>
              <a:sp3d>
                <a:bevelT w="0" h="6350"/>
                <a:bevelB w="0" h="0"/>
              </a:sp3d>
            </a:bodyPr>
            <a:lstStyle/>
            <a:p>
              <a:pPr algn="ctr" fontAlgn="base" latinLnBrk="0">
                <a:spcAft>
                  <a:spcPct val="0"/>
                </a:spcAft>
              </a:pPr>
              <a:r>
                <a:rPr lang="pt-BR" altLang="ko-KR" sz="700" dirty="0">
                  <a:solidFill>
                    <a:srgbClr val="000000"/>
                  </a:solidFill>
                  <a:latin typeface="SamsungOne-700" panose="020B0803030303020204" pitchFamily="34" charset="0"/>
                  <a:ea typeface="SamsungOne-700" panose="020B0803030303020204" pitchFamily="34" charset="0"/>
                </a:rPr>
                <a:t>Cảm biến dữ liệu/nhập dữ liệu bên ngoài</a:t>
              </a:r>
            </a:p>
          </p:txBody>
        </p:sp>
        <p:sp>
          <p:nvSpPr>
            <p:cNvPr id="89" name="직사각형 88">
              <a:extLst>
                <a:ext uri="{FF2B5EF4-FFF2-40B4-BE49-F238E27FC236}">
                  <a16:creationId xmlns:a16="http://schemas.microsoft.com/office/drawing/2014/main" id="{F9E9CC53-B710-44E6-BC3F-54EE66550477}"/>
                </a:ext>
              </a:extLst>
            </p:cNvPr>
            <p:cNvSpPr/>
            <p:nvPr/>
          </p:nvSpPr>
          <p:spPr>
            <a:xfrm>
              <a:off x="2811543" y="4162512"/>
              <a:ext cx="1561491" cy="2285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scene3d>
                <a:camera prst="orthographicFront"/>
                <a:lightRig rig="threePt" dir="t"/>
              </a:scene3d>
              <a:sp3d>
                <a:bevelT w="0" h="6350"/>
                <a:bevelB w="0" h="0"/>
              </a:sp3d>
            </a:bodyPr>
            <a:lstStyle/>
            <a:p>
              <a:pPr algn="ctr" fontAlgn="base" latinLnBrk="0">
                <a:spcAft>
                  <a:spcPct val="0"/>
                </a:spcAft>
              </a:pPr>
              <a:r>
                <a:rPr lang="vi-VN" altLang="ko-KR" sz="700" dirty="0">
                  <a:solidFill>
                    <a:srgbClr val="000000"/>
                  </a:solidFill>
                  <a:latin typeface="SamsungOne-700" panose="020B0803030303020204" pitchFamily="34" charset="0"/>
                  <a:ea typeface="SamsungOne-700" panose="020B0803030303020204" pitchFamily="34" charset="0"/>
                </a:rPr>
                <a:t>Lưu dữ liệu cảm biến</a:t>
              </a:r>
            </a:p>
          </p:txBody>
        </p:sp>
        <p:sp>
          <p:nvSpPr>
            <p:cNvPr id="90" name="직사각형 89">
              <a:extLst>
                <a:ext uri="{FF2B5EF4-FFF2-40B4-BE49-F238E27FC236}">
                  <a16:creationId xmlns:a16="http://schemas.microsoft.com/office/drawing/2014/main" id="{554826F4-6B03-4BC9-83F1-06E5CB4E5825}"/>
                </a:ext>
              </a:extLst>
            </p:cNvPr>
            <p:cNvSpPr/>
            <p:nvPr/>
          </p:nvSpPr>
          <p:spPr>
            <a:xfrm>
              <a:off x="6068009" y="4162512"/>
              <a:ext cx="1663154" cy="2285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scene3d>
                <a:camera prst="orthographicFront"/>
                <a:lightRig rig="threePt" dir="t"/>
              </a:scene3d>
              <a:sp3d>
                <a:bevelT w="0" h="6350"/>
                <a:bevelB w="0" h="0"/>
              </a:sp3d>
            </a:bodyPr>
            <a:lstStyle/>
            <a:p>
              <a:pPr algn="ctr" fontAlgn="base" latinLnBrk="0">
                <a:spcAft>
                  <a:spcPct val="0"/>
                </a:spcAft>
              </a:pPr>
              <a:r>
                <a:rPr lang="en-US" altLang="ko-KR" sz="700" dirty="0">
                  <a:solidFill>
                    <a:srgbClr val="000000"/>
                  </a:solidFill>
                  <a:latin typeface="SamsungOne-700" panose="020B0803030303020204" pitchFamily="34" charset="0"/>
                  <a:ea typeface="SamsungOne-700" panose="020B0803030303020204" pitchFamily="34" charset="0"/>
                </a:rPr>
                <a:t>Chia </a:t>
              </a:r>
              <a:r>
                <a:rPr lang="en-US" altLang="ko-KR" sz="700" dirty="0" err="1">
                  <a:solidFill>
                    <a:srgbClr val="000000"/>
                  </a:solidFill>
                  <a:latin typeface="SamsungOne-700" panose="020B0803030303020204" pitchFamily="34" charset="0"/>
                  <a:ea typeface="SamsungOne-700" panose="020B0803030303020204" pitchFamily="34" charset="0"/>
                </a:rPr>
                <a:t>sẻ</a:t>
              </a:r>
              <a:r>
                <a:rPr lang="en-US" altLang="ko-KR" sz="700" dirty="0">
                  <a:solidFill>
                    <a:srgbClr val="000000"/>
                  </a:solidFill>
                  <a:latin typeface="SamsungOne-700" panose="020B0803030303020204" pitchFamily="34" charset="0"/>
                  <a:ea typeface="SamsungOne-700" panose="020B0803030303020204" pitchFamily="34" charset="0"/>
                </a:rPr>
                <a:t>/</a:t>
              </a:r>
              <a:r>
                <a:rPr lang="en-US" altLang="ko-KR" sz="700" dirty="0" err="1">
                  <a:solidFill>
                    <a:srgbClr val="000000"/>
                  </a:solidFill>
                  <a:latin typeface="SamsungOne-700" panose="020B0803030303020204" pitchFamily="34" charset="0"/>
                  <a:ea typeface="SamsungOne-700" panose="020B0803030303020204" pitchFamily="34" charset="0"/>
                </a:rPr>
                <a:t>Sử</a:t>
              </a:r>
              <a:r>
                <a:rPr lang="en-US" altLang="ko-KR" sz="700" dirty="0">
                  <a:solidFill>
                    <a:srgbClr val="000000"/>
                  </a:solidFill>
                  <a:latin typeface="SamsungOne-700" panose="020B0803030303020204" pitchFamily="34" charset="0"/>
                  <a:ea typeface="SamsungOne-700" panose="020B0803030303020204" pitchFamily="34" charset="0"/>
                </a:rPr>
                <a:t> </a:t>
              </a:r>
              <a:r>
                <a:rPr lang="en-US" altLang="ko-KR" sz="700" dirty="0" err="1">
                  <a:solidFill>
                    <a:srgbClr val="000000"/>
                  </a:solidFill>
                  <a:latin typeface="SamsungOne-700" panose="020B0803030303020204" pitchFamily="34" charset="0"/>
                  <a:ea typeface="SamsungOne-700" panose="020B0803030303020204" pitchFamily="34" charset="0"/>
                </a:rPr>
                <a:t>dụng</a:t>
              </a:r>
              <a:r>
                <a:rPr lang="en-US" altLang="ko-KR" sz="700" dirty="0">
                  <a:solidFill>
                    <a:srgbClr val="000000"/>
                  </a:solidFill>
                  <a:latin typeface="SamsungOne-700" panose="020B0803030303020204" pitchFamily="34" charset="0"/>
                  <a:ea typeface="SamsungOne-700" panose="020B0803030303020204" pitchFamily="34" charset="0"/>
                </a:rPr>
                <a:t> </a:t>
              </a:r>
              <a:r>
                <a:rPr lang="en-US" altLang="ko-KR" sz="700" dirty="0" err="1">
                  <a:solidFill>
                    <a:srgbClr val="000000"/>
                  </a:solidFill>
                  <a:latin typeface="SamsungOne-700" panose="020B0803030303020204" pitchFamily="34" charset="0"/>
                  <a:ea typeface="SamsungOne-700" panose="020B0803030303020204" pitchFamily="34" charset="0"/>
                </a:rPr>
                <a:t>thông</a:t>
              </a:r>
              <a:r>
                <a:rPr lang="en-US" altLang="ko-KR" sz="700" dirty="0">
                  <a:solidFill>
                    <a:srgbClr val="000000"/>
                  </a:solidFill>
                  <a:latin typeface="SamsungOne-700" panose="020B0803030303020204" pitchFamily="34" charset="0"/>
                  <a:ea typeface="SamsungOne-700" panose="020B0803030303020204" pitchFamily="34" charset="0"/>
                </a:rPr>
                <a:t> tin xử </a:t>
              </a:r>
              <a:r>
                <a:rPr lang="en-US" altLang="ko-KR" sz="700" dirty="0" err="1">
                  <a:solidFill>
                    <a:srgbClr val="000000"/>
                  </a:solidFill>
                  <a:latin typeface="SamsungOne-700" panose="020B0803030303020204" pitchFamily="34" charset="0"/>
                  <a:ea typeface="SamsungOne-700" panose="020B0803030303020204" pitchFamily="34" charset="0"/>
                </a:rPr>
                <a:t>lý</a:t>
              </a:r>
              <a:r>
                <a:rPr lang="en-US" altLang="ko-KR" sz="700" dirty="0">
                  <a:solidFill>
                    <a:srgbClr val="000000"/>
                  </a:solidFill>
                  <a:latin typeface="SamsungOne-700" panose="020B0803030303020204" pitchFamily="34" charset="0"/>
                  <a:ea typeface="SamsungOne-700" panose="020B0803030303020204" pitchFamily="34" charset="0"/>
                </a:rPr>
                <a:t>, </a:t>
              </a:r>
              <a:r>
                <a:rPr lang="en-US" altLang="ko-KR" sz="700" dirty="0" err="1">
                  <a:solidFill>
                    <a:srgbClr val="000000"/>
                  </a:solidFill>
                  <a:latin typeface="SamsungOne-700" panose="020B0803030303020204" pitchFamily="34" charset="0"/>
                  <a:ea typeface="SamsungOne-700" panose="020B0803030303020204" pitchFamily="34" charset="0"/>
                </a:rPr>
                <a:t>Cung</a:t>
              </a:r>
              <a:r>
                <a:rPr lang="en-US" altLang="ko-KR" sz="700" dirty="0">
                  <a:solidFill>
                    <a:srgbClr val="000000"/>
                  </a:solidFill>
                  <a:latin typeface="SamsungOne-700" panose="020B0803030303020204" pitchFamily="34" charset="0"/>
                  <a:ea typeface="SamsungOne-700" panose="020B0803030303020204" pitchFamily="34" charset="0"/>
                </a:rPr>
                <a:t> </a:t>
              </a:r>
              <a:r>
                <a:rPr lang="en-US" altLang="ko-KR" sz="700" dirty="0" err="1">
                  <a:solidFill>
                    <a:srgbClr val="000000"/>
                  </a:solidFill>
                  <a:latin typeface="SamsungOne-700" panose="020B0803030303020204" pitchFamily="34" charset="0"/>
                  <a:ea typeface="SamsungOne-700" panose="020B0803030303020204" pitchFamily="34" charset="0"/>
                </a:rPr>
                <a:t>cấp</a:t>
              </a:r>
              <a:r>
                <a:rPr lang="en-US" altLang="ko-KR" sz="700" dirty="0">
                  <a:solidFill>
                    <a:srgbClr val="000000"/>
                  </a:solidFill>
                  <a:latin typeface="SamsungOne-700" panose="020B0803030303020204" pitchFamily="34" charset="0"/>
                  <a:ea typeface="SamsungOne-700" panose="020B0803030303020204" pitchFamily="34" charset="0"/>
                </a:rPr>
                <a:t>/</a:t>
              </a:r>
              <a:r>
                <a:rPr lang="en-US" altLang="ko-KR" sz="700" dirty="0" err="1">
                  <a:solidFill>
                    <a:srgbClr val="000000"/>
                  </a:solidFill>
                  <a:latin typeface="SamsungOne-700" panose="020B0803030303020204" pitchFamily="34" charset="0"/>
                  <a:ea typeface="SamsungOne-700" panose="020B0803030303020204" pitchFamily="34" charset="0"/>
                </a:rPr>
                <a:t>Gửi</a:t>
              </a:r>
              <a:r>
                <a:rPr lang="en-US" altLang="ko-KR" sz="700" dirty="0">
                  <a:solidFill>
                    <a:srgbClr val="000000"/>
                  </a:solidFill>
                  <a:latin typeface="SamsungOne-700" panose="020B0803030303020204" pitchFamily="34" charset="0"/>
                  <a:ea typeface="SamsungOne-700" panose="020B0803030303020204" pitchFamily="34" charset="0"/>
                </a:rPr>
                <a:t> </a:t>
              </a:r>
              <a:r>
                <a:rPr lang="en-US" altLang="ko-KR" sz="700" dirty="0" err="1">
                  <a:solidFill>
                    <a:srgbClr val="000000"/>
                  </a:solidFill>
                  <a:latin typeface="SamsungOne-700" panose="020B0803030303020204" pitchFamily="34" charset="0"/>
                  <a:ea typeface="SamsungOne-700" panose="020B0803030303020204" pitchFamily="34" charset="0"/>
                </a:rPr>
                <a:t>cho</a:t>
              </a:r>
              <a:r>
                <a:rPr lang="en-US" altLang="ko-KR" sz="700" dirty="0">
                  <a:solidFill>
                    <a:srgbClr val="000000"/>
                  </a:solidFill>
                  <a:latin typeface="SamsungOne-700" panose="020B0803030303020204" pitchFamily="34" charset="0"/>
                  <a:ea typeface="SamsungOne-700" panose="020B0803030303020204" pitchFamily="34" charset="0"/>
                </a:rPr>
                <a:t> </a:t>
              </a:r>
              <a:r>
                <a:rPr lang="en-US" altLang="ko-KR" sz="700" dirty="0" err="1">
                  <a:solidFill>
                    <a:srgbClr val="000000"/>
                  </a:solidFill>
                  <a:latin typeface="SamsungOne-700" panose="020B0803030303020204" pitchFamily="34" charset="0"/>
                  <a:ea typeface="SamsungOne-700" panose="020B0803030303020204" pitchFamily="34" charset="0"/>
                </a:rPr>
                <a:t>thiết</a:t>
              </a:r>
              <a:r>
                <a:rPr lang="en-US" altLang="ko-KR" sz="700" dirty="0">
                  <a:solidFill>
                    <a:srgbClr val="000000"/>
                  </a:solidFill>
                  <a:latin typeface="SamsungOne-700" panose="020B0803030303020204" pitchFamily="34" charset="0"/>
                  <a:ea typeface="SamsungOne-700" panose="020B0803030303020204" pitchFamily="34" charset="0"/>
                </a:rPr>
                <a:t> bị </a:t>
              </a:r>
              <a:r>
                <a:rPr lang="en-US" altLang="ko-KR" sz="700" dirty="0" err="1">
                  <a:solidFill>
                    <a:srgbClr val="000000"/>
                  </a:solidFill>
                  <a:latin typeface="SamsungOne-700" panose="020B0803030303020204" pitchFamily="34" charset="0"/>
                  <a:ea typeface="SamsungOne-700" panose="020B0803030303020204" pitchFamily="34" charset="0"/>
                </a:rPr>
                <a:t>khác</a:t>
              </a:r>
              <a:endParaRPr lang="en-US" altLang="ko-KR" sz="700" dirty="0">
                <a:solidFill>
                  <a:srgbClr val="000000"/>
                </a:solidFill>
                <a:latin typeface="SamsungOne-700" panose="020B0803030303020204" pitchFamily="34" charset="0"/>
                <a:ea typeface="SamsungOne-700" panose="020B0803030303020204" pitchFamily="34" charset="0"/>
              </a:endParaRPr>
            </a:p>
          </p:txBody>
        </p:sp>
        <p:sp>
          <p:nvSpPr>
            <p:cNvPr id="91" name="직사각형 90">
              <a:extLst>
                <a:ext uri="{FF2B5EF4-FFF2-40B4-BE49-F238E27FC236}">
                  <a16:creationId xmlns:a16="http://schemas.microsoft.com/office/drawing/2014/main" id="{A615A88F-4E8F-49FA-8485-6540298F836C}"/>
                </a:ext>
              </a:extLst>
            </p:cNvPr>
            <p:cNvSpPr/>
            <p:nvPr/>
          </p:nvSpPr>
          <p:spPr>
            <a:xfrm>
              <a:off x="7786743" y="4162512"/>
              <a:ext cx="1515756" cy="2285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scene3d>
                <a:camera prst="orthographicFront"/>
                <a:lightRig rig="threePt" dir="t"/>
              </a:scene3d>
              <a:sp3d>
                <a:bevelT w="0" h="6350"/>
                <a:bevelB w="0" h="0"/>
              </a:sp3d>
            </a:bodyPr>
            <a:lstStyle/>
            <a:p>
              <a:pPr algn="ctr" fontAlgn="base" latinLnBrk="0">
                <a:spcAft>
                  <a:spcPct val="0"/>
                </a:spcAft>
              </a:pPr>
              <a:r>
                <a:rPr lang="en-US" altLang="ko-KR" sz="700" dirty="0" err="1">
                  <a:solidFill>
                    <a:srgbClr val="000000"/>
                  </a:solidFill>
                  <a:latin typeface="SamsungOne-700" panose="020B0803030303020204" pitchFamily="34" charset="0"/>
                  <a:ea typeface="SamsungOne-700" panose="020B0803030303020204" pitchFamily="34" charset="0"/>
                </a:rPr>
                <a:t>Hủy</a:t>
              </a:r>
              <a:r>
                <a:rPr lang="en-US" altLang="ko-KR" sz="700" dirty="0">
                  <a:solidFill>
                    <a:srgbClr val="000000"/>
                  </a:solidFill>
                  <a:latin typeface="SamsungOne-700" panose="020B0803030303020204" pitchFamily="34" charset="0"/>
                  <a:ea typeface="SamsungOne-700" panose="020B0803030303020204" pitchFamily="34" charset="0"/>
                </a:rPr>
                <a:t> </a:t>
              </a:r>
              <a:r>
                <a:rPr lang="en-US" altLang="ko-KR" sz="700" dirty="0" err="1">
                  <a:solidFill>
                    <a:srgbClr val="000000"/>
                  </a:solidFill>
                  <a:latin typeface="SamsungOne-700" panose="020B0803030303020204" pitchFamily="34" charset="0"/>
                  <a:ea typeface="SamsungOne-700" panose="020B0803030303020204" pitchFamily="34" charset="0"/>
                </a:rPr>
                <a:t>bỏ</a:t>
              </a:r>
              <a:endParaRPr lang="en-US" altLang="ko-KR" sz="700" dirty="0">
                <a:solidFill>
                  <a:srgbClr val="000000"/>
                </a:solidFill>
                <a:latin typeface="SamsungOne-700" panose="020B0803030303020204" pitchFamily="34" charset="0"/>
                <a:ea typeface="SamsungOne-700" panose="020B0803030303020204" pitchFamily="34" charset="0"/>
              </a:endParaRPr>
            </a:p>
          </p:txBody>
        </p:sp>
        <p:sp>
          <p:nvSpPr>
            <p:cNvPr id="92" name="직사각형 91">
              <a:extLst>
                <a:ext uri="{FF2B5EF4-FFF2-40B4-BE49-F238E27FC236}">
                  <a16:creationId xmlns:a16="http://schemas.microsoft.com/office/drawing/2014/main" id="{05668634-2D90-4705-9213-9BD472217AA3}"/>
                </a:ext>
              </a:extLst>
            </p:cNvPr>
            <p:cNvSpPr/>
            <p:nvPr/>
          </p:nvSpPr>
          <p:spPr>
            <a:xfrm>
              <a:off x="4439776" y="4162512"/>
              <a:ext cx="1561491" cy="2285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0" rtlCol="0" anchor="ctr">
              <a:scene3d>
                <a:camera prst="orthographicFront"/>
                <a:lightRig rig="threePt" dir="t"/>
              </a:scene3d>
              <a:sp3d>
                <a:bevelT w="0" h="6350"/>
                <a:bevelB w="0" h="0"/>
              </a:sp3d>
            </a:bodyPr>
            <a:lstStyle/>
            <a:p>
              <a:pPr algn="ctr" fontAlgn="base" latinLnBrk="0">
                <a:spcAft>
                  <a:spcPct val="0"/>
                </a:spcAft>
              </a:pPr>
              <a:r>
                <a:rPr lang="en-US" altLang="ko-KR" sz="700" dirty="0" err="1">
                  <a:solidFill>
                    <a:srgbClr val="000000"/>
                  </a:solidFill>
                  <a:latin typeface="SamsungOne-700" panose="020B0803030303020204" pitchFamily="34" charset="0"/>
                  <a:ea typeface="SamsungOne-700" panose="020B0803030303020204" pitchFamily="34" charset="0"/>
                </a:rPr>
                <a:t>Phân</a:t>
              </a:r>
              <a:r>
                <a:rPr lang="en-US" altLang="ko-KR" sz="700" dirty="0">
                  <a:solidFill>
                    <a:srgbClr val="000000"/>
                  </a:solidFill>
                  <a:latin typeface="SamsungOne-700" panose="020B0803030303020204" pitchFamily="34" charset="0"/>
                  <a:ea typeface="SamsungOne-700" panose="020B0803030303020204" pitchFamily="34" charset="0"/>
                </a:rPr>
                <a:t> </a:t>
              </a:r>
              <a:r>
                <a:rPr lang="en-US" altLang="ko-KR" sz="700" dirty="0" err="1">
                  <a:solidFill>
                    <a:srgbClr val="000000"/>
                  </a:solidFill>
                  <a:latin typeface="SamsungOne-700" panose="020B0803030303020204" pitchFamily="34" charset="0"/>
                  <a:ea typeface="SamsungOne-700" panose="020B0803030303020204" pitchFamily="34" charset="0"/>
                </a:rPr>
                <a:t>tích</a:t>
              </a:r>
              <a:r>
                <a:rPr lang="en-US" altLang="ko-KR" sz="700" dirty="0">
                  <a:solidFill>
                    <a:srgbClr val="000000"/>
                  </a:solidFill>
                  <a:latin typeface="SamsungOne-700" panose="020B0803030303020204" pitchFamily="34" charset="0"/>
                  <a:ea typeface="SamsungOne-700" panose="020B0803030303020204" pitchFamily="34" charset="0"/>
                </a:rPr>
                <a:t> </a:t>
              </a:r>
              <a:r>
                <a:rPr lang="en-US" altLang="ko-KR" sz="700" dirty="0" err="1">
                  <a:solidFill>
                    <a:srgbClr val="000000"/>
                  </a:solidFill>
                  <a:latin typeface="SamsungOne-700" panose="020B0803030303020204" pitchFamily="34" charset="0"/>
                  <a:ea typeface="SamsungOne-700" panose="020B0803030303020204" pitchFamily="34" charset="0"/>
                </a:rPr>
                <a:t>dữ</a:t>
              </a:r>
              <a:r>
                <a:rPr lang="en-US" altLang="ko-KR" sz="700" dirty="0">
                  <a:solidFill>
                    <a:srgbClr val="000000"/>
                  </a:solidFill>
                  <a:latin typeface="SamsungOne-700" panose="020B0803030303020204" pitchFamily="34" charset="0"/>
                  <a:ea typeface="SamsungOne-700" panose="020B0803030303020204" pitchFamily="34" charset="0"/>
                </a:rPr>
                <a:t> </a:t>
              </a:r>
              <a:r>
                <a:rPr lang="en-US" altLang="ko-KR" sz="700" dirty="0" err="1">
                  <a:solidFill>
                    <a:srgbClr val="000000"/>
                  </a:solidFill>
                  <a:latin typeface="SamsungOne-700" panose="020B0803030303020204" pitchFamily="34" charset="0"/>
                  <a:ea typeface="SamsungOne-700" panose="020B0803030303020204" pitchFamily="34" charset="0"/>
                </a:rPr>
                <a:t>liệu</a:t>
              </a:r>
              <a:r>
                <a:rPr lang="en-US" altLang="ko-KR" sz="700" dirty="0">
                  <a:solidFill>
                    <a:srgbClr val="000000"/>
                  </a:solidFill>
                  <a:latin typeface="SamsungOne-700" panose="020B0803030303020204" pitchFamily="34" charset="0"/>
                  <a:ea typeface="SamsungOne-700" panose="020B0803030303020204" pitchFamily="34" charset="0"/>
                </a:rPr>
                <a:t>, </a:t>
              </a:r>
              <a:r>
                <a:rPr lang="en-US" altLang="ko-KR" sz="700" dirty="0" err="1">
                  <a:solidFill>
                    <a:srgbClr val="000000"/>
                  </a:solidFill>
                  <a:latin typeface="SamsungOne-700" panose="020B0803030303020204" pitchFamily="34" charset="0"/>
                  <a:ea typeface="SamsungOne-700" panose="020B0803030303020204" pitchFamily="34" charset="0"/>
                </a:rPr>
                <a:t>Trích</a:t>
              </a:r>
              <a:r>
                <a:rPr lang="en-US" altLang="ko-KR" sz="700" dirty="0">
                  <a:solidFill>
                    <a:srgbClr val="000000"/>
                  </a:solidFill>
                  <a:latin typeface="SamsungOne-700" panose="020B0803030303020204" pitchFamily="34" charset="0"/>
                  <a:ea typeface="SamsungOne-700" panose="020B0803030303020204" pitchFamily="34" charset="0"/>
                </a:rPr>
                <a:t> </a:t>
              </a:r>
              <a:r>
                <a:rPr lang="en-US" altLang="ko-KR" sz="700" dirty="0" err="1">
                  <a:solidFill>
                    <a:srgbClr val="000000"/>
                  </a:solidFill>
                  <a:latin typeface="SamsungOne-700" panose="020B0803030303020204" pitchFamily="34" charset="0"/>
                  <a:ea typeface="SamsungOne-700" panose="020B0803030303020204" pitchFamily="34" charset="0"/>
                </a:rPr>
                <a:t>xuất</a:t>
              </a:r>
              <a:r>
                <a:rPr lang="en-US" altLang="ko-KR" sz="700" dirty="0">
                  <a:solidFill>
                    <a:srgbClr val="000000"/>
                  </a:solidFill>
                  <a:latin typeface="SamsungOne-700" panose="020B0803030303020204" pitchFamily="34" charset="0"/>
                  <a:ea typeface="SamsungOne-700" panose="020B0803030303020204" pitchFamily="34" charset="0"/>
                </a:rPr>
                <a:t> </a:t>
              </a:r>
              <a:r>
                <a:rPr lang="en-US" altLang="ko-KR" sz="700" dirty="0" err="1">
                  <a:solidFill>
                    <a:srgbClr val="000000"/>
                  </a:solidFill>
                  <a:latin typeface="SamsungOne-700" panose="020B0803030303020204" pitchFamily="34" charset="0"/>
                  <a:ea typeface="SamsungOne-700" panose="020B0803030303020204" pitchFamily="34" charset="0"/>
                </a:rPr>
                <a:t>thông</a:t>
              </a:r>
              <a:r>
                <a:rPr lang="en-US" altLang="ko-KR" sz="700" dirty="0">
                  <a:solidFill>
                    <a:srgbClr val="000000"/>
                  </a:solidFill>
                  <a:latin typeface="SamsungOne-700" panose="020B0803030303020204" pitchFamily="34" charset="0"/>
                  <a:ea typeface="SamsungOne-700" panose="020B0803030303020204" pitchFamily="34" charset="0"/>
                </a:rPr>
                <a:t> tin/</a:t>
              </a:r>
              <a:r>
                <a:rPr lang="en-US" altLang="ko-KR" sz="700" dirty="0" err="1">
                  <a:solidFill>
                    <a:srgbClr val="000000"/>
                  </a:solidFill>
                  <a:latin typeface="SamsungOne-700" panose="020B0803030303020204" pitchFamily="34" charset="0"/>
                  <a:ea typeface="SamsungOne-700" panose="020B0803030303020204" pitchFamily="34" charset="0"/>
                </a:rPr>
                <a:t>kiến</a:t>
              </a:r>
              <a:r>
                <a:rPr lang="en-US" altLang="ko-KR" sz="700" dirty="0">
                  <a:solidFill>
                    <a:srgbClr val="000000"/>
                  </a:solidFill>
                  <a:latin typeface="SamsungOne-700" panose="020B0803030303020204" pitchFamily="34" charset="0"/>
                  <a:ea typeface="SamsungOne-700" panose="020B0803030303020204" pitchFamily="34" charset="0"/>
                </a:rPr>
                <a:t> </a:t>
              </a:r>
              <a:r>
                <a:rPr lang="en-US" altLang="ko-KR" sz="700" dirty="0" err="1">
                  <a:solidFill>
                    <a:srgbClr val="000000"/>
                  </a:solidFill>
                  <a:latin typeface="SamsungOne-700" panose="020B0803030303020204" pitchFamily="34" charset="0"/>
                  <a:ea typeface="SamsungOne-700" panose="020B0803030303020204" pitchFamily="34" charset="0"/>
                </a:rPr>
                <a:t>thức</a:t>
              </a:r>
              <a:endParaRPr lang="en-US" altLang="ko-KR" sz="700" dirty="0">
                <a:solidFill>
                  <a:srgbClr val="000000"/>
                </a:solidFill>
                <a:latin typeface="SamsungOne-700" panose="020B0803030303020204" pitchFamily="34" charset="0"/>
                <a:ea typeface="SamsungOne-700" panose="020B0803030303020204" pitchFamily="34" charset="0"/>
              </a:endParaRPr>
            </a:p>
          </p:txBody>
        </p:sp>
        <p:grpSp>
          <p:nvGrpSpPr>
            <p:cNvPr id="93" name="그룹 92">
              <a:extLst>
                <a:ext uri="{FF2B5EF4-FFF2-40B4-BE49-F238E27FC236}">
                  <a16:creationId xmlns:a16="http://schemas.microsoft.com/office/drawing/2014/main" id="{087FB023-26F4-4CA9-A557-48FA6A8E1075}"/>
                </a:ext>
              </a:extLst>
            </p:cNvPr>
            <p:cNvGrpSpPr/>
            <p:nvPr/>
          </p:nvGrpSpPr>
          <p:grpSpPr>
            <a:xfrm>
              <a:off x="3442081" y="3323842"/>
              <a:ext cx="3549730" cy="354727"/>
              <a:chOff x="13225307" y="1986666"/>
              <a:chExt cx="4315215" cy="591192"/>
            </a:xfrm>
          </p:grpSpPr>
          <p:sp>
            <p:nvSpPr>
              <p:cNvPr id="94" name="타원 93">
                <a:extLst>
                  <a:ext uri="{FF2B5EF4-FFF2-40B4-BE49-F238E27FC236}">
                    <a16:creationId xmlns:a16="http://schemas.microsoft.com/office/drawing/2014/main" id="{74D25E1D-5849-45FB-8375-81BEADA1EB8E}"/>
                  </a:ext>
                </a:extLst>
              </p:cNvPr>
              <p:cNvSpPr/>
              <p:nvPr/>
            </p:nvSpPr>
            <p:spPr>
              <a:xfrm>
                <a:off x="13225307" y="1986666"/>
                <a:ext cx="4315215" cy="591192"/>
              </a:xfrm>
              <a:prstGeom prst="ellipse">
                <a:avLst/>
              </a:prstGeom>
              <a:solidFill>
                <a:srgbClr val="E6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latinLnBrk="0"/>
                <a:endParaRPr lang="ko-KR" altLang="en-US" sz="1799"/>
              </a:p>
            </p:txBody>
          </p:sp>
          <p:grpSp>
            <p:nvGrpSpPr>
              <p:cNvPr id="95" name="그룹 94">
                <a:extLst>
                  <a:ext uri="{FF2B5EF4-FFF2-40B4-BE49-F238E27FC236}">
                    <a16:creationId xmlns:a16="http://schemas.microsoft.com/office/drawing/2014/main" id="{4AF655D4-92B5-4984-AE37-59371A49F85E}"/>
                  </a:ext>
                </a:extLst>
              </p:cNvPr>
              <p:cNvGrpSpPr/>
              <p:nvPr/>
            </p:nvGrpSpPr>
            <p:grpSpPr>
              <a:xfrm>
                <a:off x="13720402" y="2127671"/>
                <a:ext cx="3257141" cy="300002"/>
                <a:chOff x="3782277" y="2127248"/>
                <a:chExt cx="3258185" cy="300097"/>
              </a:xfrm>
            </p:grpSpPr>
            <p:sp>
              <p:nvSpPr>
                <p:cNvPr id="96" name="직사각형 95">
                  <a:extLst>
                    <a:ext uri="{FF2B5EF4-FFF2-40B4-BE49-F238E27FC236}">
                      <a16:creationId xmlns:a16="http://schemas.microsoft.com/office/drawing/2014/main" id="{4D89740C-0259-47C3-89D4-49EFFC3E6E12}"/>
                    </a:ext>
                  </a:extLst>
                </p:cNvPr>
                <p:cNvSpPr/>
                <p:nvPr/>
              </p:nvSpPr>
              <p:spPr>
                <a:xfrm>
                  <a:off x="3782277" y="2127260"/>
                  <a:ext cx="1159805" cy="300085"/>
                </a:xfrm>
                <a:prstGeom prst="rect">
                  <a:avLst/>
                </a:prstGeom>
                <a:solidFill>
                  <a:schemeClr val="bg1"/>
                </a:solidFill>
                <a:ln w="63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cene3d>
                    <a:camera prst="orthographicFront"/>
                    <a:lightRig rig="threePt" dir="t"/>
                  </a:scene3d>
                  <a:sp3d>
                    <a:bevelT w="0" h="6350"/>
                    <a:bevelB w="0" h="0"/>
                  </a:sp3d>
                </a:bodyPr>
                <a:lstStyle/>
                <a:p>
                  <a:pPr algn="ctr" fontAlgn="base" latinLnBrk="0">
                    <a:spcAft>
                      <a:spcPct val="0"/>
                    </a:spcAft>
                  </a:pPr>
                  <a:r>
                    <a:rPr lang="en-US" altLang="ko-KR" sz="600" dirty="0" err="1">
                      <a:solidFill>
                        <a:srgbClr val="000000"/>
                      </a:solidFill>
                      <a:latin typeface="SamsungOne-400" panose="020B0503030303020204" pitchFamily="34" charset="0"/>
                    </a:rPr>
                    <a:t>Dữ</a:t>
                  </a:r>
                  <a:r>
                    <a:rPr lang="en-US" altLang="ko-KR" sz="600" dirty="0">
                      <a:solidFill>
                        <a:srgbClr val="000000"/>
                      </a:solidFill>
                      <a:latin typeface="SamsungOne-400" panose="020B0503030303020204" pitchFamily="34" charset="0"/>
                    </a:rPr>
                    <a:t> </a:t>
                  </a:r>
                  <a:r>
                    <a:rPr lang="en-US" altLang="ko-KR" sz="600" dirty="0" err="1">
                      <a:solidFill>
                        <a:srgbClr val="000000"/>
                      </a:solidFill>
                      <a:latin typeface="SamsungOne-400" panose="020B0503030303020204" pitchFamily="34" charset="0"/>
                    </a:rPr>
                    <a:t>liệu</a:t>
                  </a:r>
                  <a:r>
                    <a:rPr lang="en-US" altLang="ko-KR" sz="600" dirty="0">
                      <a:solidFill>
                        <a:srgbClr val="000000"/>
                      </a:solidFill>
                      <a:latin typeface="SamsungOne-400" panose="020B0503030303020204" pitchFamily="34" charset="0"/>
                    </a:rPr>
                    <a:t>/</a:t>
                  </a:r>
                  <a:r>
                    <a:rPr lang="en-US" altLang="ko-KR" sz="600" dirty="0" err="1">
                      <a:solidFill>
                        <a:srgbClr val="000000"/>
                      </a:solidFill>
                      <a:latin typeface="SamsungOne-400" panose="020B0503030303020204" pitchFamily="34" charset="0"/>
                    </a:rPr>
                    <a:t>Thông</a:t>
                  </a:r>
                  <a:r>
                    <a:rPr lang="en-US" altLang="ko-KR" sz="600" dirty="0">
                      <a:solidFill>
                        <a:srgbClr val="000000"/>
                      </a:solidFill>
                      <a:latin typeface="SamsungOne-400" panose="020B0503030303020204" pitchFamily="34" charset="0"/>
                    </a:rPr>
                    <a:t> tin </a:t>
                  </a:r>
                  <a:r>
                    <a:rPr lang="en-US" altLang="ko-KR" sz="600" dirty="0" err="1">
                      <a:solidFill>
                        <a:srgbClr val="000000"/>
                      </a:solidFill>
                      <a:latin typeface="SamsungOne-400" panose="020B0503030303020204" pitchFamily="34" charset="0"/>
                    </a:rPr>
                    <a:t>cảm</a:t>
                  </a:r>
                  <a:r>
                    <a:rPr lang="en-US" altLang="ko-KR" sz="600" dirty="0">
                      <a:solidFill>
                        <a:srgbClr val="000000"/>
                      </a:solidFill>
                      <a:latin typeface="SamsungOne-400" panose="020B0503030303020204" pitchFamily="34" charset="0"/>
                    </a:rPr>
                    <a:t> </a:t>
                  </a:r>
                  <a:r>
                    <a:rPr lang="en-US" altLang="ko-KR" sz="600" dirty="0" err="1">
                      <a:solidFill>
                        <a:srgbClr val="000000"/>
                      </a:solidFill>
                      <a:latin typeface="SamsungOne-400" panose="020B0503030303020204" pitchFamily="34" charset="0"/>
                    </a:rPr>
                    <a:t>biến</a:t>
                  </a:r>
                  <a:r>
                    <a:rPr lang="en-US" altLang="ko-KR" sz="600" dirty="0">
                      <a:solidFill>
                        <a:srgbClr val="000000"/>
                      </a:solidFill>
                      <a:latin typeface="SamsungOne-400" panose="020B0503030303020204" pitchFamily="34" charset="0"/>
                    </a:rPr>
                    <a:t> </a:t>
                  </a:r>
                </a:p>
              </p:txBody>
            </p:sp>
            <p:sp>
              <p:nvSpPr>
                <p:cNvPr id="97" name="직사각형 96">
                  <a:extLst>
                    <a:ext uri="{FF2B5EF4-FFF2-40B4-BE49-F238E27FC236}">
                      <a16:creationId xmlns:a16="http://schemas.microsoft.com/office/drawing/2014/main" id="{10C333F1-BB4A-44A8-8133-418F24D4F833}"/>
                    </a:ext>
                  </a:extLst>
                </p:cNvPr>
                <p:cNvSpPr/>
                <p:nvPr/>
              </p:nvSpPr>
              <p:spPr>
                <a:xfrm>
                  <a:off x="4969272" y="2127260"/>
                  <a:ext cx="477823" cy="300085"/>
                </a:xfrm>
                <a:prstGeom prst="rect">
                  <a:avLst/>
                </a:prstGeom>
                <a:solidFill>
                  <a:schemeClr val="bg1"/>
                </a:solidFill>
                <a:ln w="63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cene3d>
                    <a:camera prst="orthographicFront"/>
                    <a:lightRig rig="threePt" dir="t"/>
                  </a:scene3d>
                  <a:sp3d>
                    <a:bevelT w="0" h="6350"/>
                    <a:bevelB w="0" h="0"/>
                  </a:sp3d>
                </a:bodyPr>
                <a:lstStyle/>
                <a:p>
                  <a:pPr algn="ctr" fontAlgn="base" latinLnBrk="0">
                    <a:spcAft>
                      <a:spcPct val="0"/>
                    </a:spcAft>
                  </a:pPr>
                  <a:r>
                    <a:rPr lang="en-US" altLang="ko-KR" sz="600" dirty="0" err="1">
                      <a:solidFill>
                        <a:srgbClr val="000000"/>
                      </a:solidFill>
                      <a:latin typeface="SamsungOne-400" panose="020B0503030303020204" pitchFamily="34" charset="0"/>
                      <a:ea typeface="SamsungOne-400" panose="020B0503030303020204" pitchFamily="34" charset="0"/>
                    </a:rPr>
                    <a:t>Dữ</a:t>
                  </a:r>
                  <a:r>
                    <a:rPr lang="en-US" altLang="ko-KR" sz="600" dirty="0">
                      <a:solidFill>
                        <a:srgbClr val="000000"/>
                      </a:solidFill>
                      <a:latin typeface="SamsungOne-400" panose="020B0503030303020204" pitchFamily="34" charset="0"/>
                      <a:ea typeface="SamsungOne-400" panose="020B0503030303020204" pitchFamily="34" charset="0"/>
                    </a:rPr>
                    <a:t> </a:t>
                  </a:r>
                  <a:r>
                    <a:rPr lang="en-US" altLang="ko-KR" sz="600" dirty="0" err="1">
                      <a:solidFill>
                        <a:srgbClr val="000000"/>
                      </a:solidFill>
                      <a:latin typeface="SamsungOne-400" panose="020B0503030303020204" pitchFamily="34" charset="0"/>
                      <a:ea typeface="SamsungOne-400" panose="020B0503030303020204" pitchFamily="34" charset="0"/>
                    </a:rPr>
                    <a:t>liệu</a:t>
                  </a:r>
                  <a:r>
                    <a:rPr lang="en-US" altLang="ko-KR" sz="600" dirty="0">
                      <a:solidFill>
                        <a:srgbClr val="000000"/>
                      </a:solidFill>
                      <a:latin typeface="SamsungOne-400" panose="020B0503030303020204" pitchFamily="34" charset="0"/>
                      <a:ea typeface="SamsungOne-400" panose="020B0503030303020204" pitchFamily="34" charset="0"/>
                    </a:rPr>
                    <a:t> LOD</a:t>
                  </a:r>
                </a:p>
              </p:txBody>
            </p:sp>
            <p:sp>
              <p:nvSpPr>
                <p:cNvPr id="98" name="직사각형 97">
                  <a:extLst>
                    <a:ext uri="{FF2B5EF4-FFF2-40B4-BE49-F238E27FC236}">
                      <a16:creationId xmlns:a16="http://schemas.microsoft.com/office/drawing/2014/main" id="{0682123A-CD27-456F-9455-EBA13C166258}"/>
                    </a:ext>
                  </a:extLst>
                </p:cNvPr>
                <p:cNvSpPr/>
                <p:nvPr/>
              </p:nvSpPr>
              <p:spPr>
                <a:xfrm>
                  <a:off x="5473455" y="2127260"/>
                  <a:ext cx="623697" cy="300085"/>
                </a:xfrm>
                <a:prstGeom prst="rect">
                  <a:avLst/>
                </a:prstGeom>
                <a:solidFill>
                  <a:schemeClr val="bg1"/>
                </a:solidFill>
                <a:ln w="63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cene3d>
                    <a:camera prst="orthographicFront"/>
                    <a:lightRig rig="threePt" dir="t"/>
                  </a:scene3d>
                  <a:sp3d>
                    <a:bevelT w="0" h="6350"/>
                    <a:bevelB w="0" h="0"/>
                  </a:sp3d>
                </a:bodyPr>
                <a:lstStyle/>
                <a:p>
                  <a:pPr algn="ctr" fontAlgn="base" latinLnBrk="0">
                    <a:spcAft>
                      <a:spcPct val="0"/>
                    </a:spcAft>
                  </a:pPr>
                  <a:r>
                    <a:rPr lang="en-US" altLang="ko-KR" sz="600" dirty="0" err="1">
                      <a:solidFill>
                        <a:srgbClr val="000000"/>
                      </a:solidFill>
                      <a:latin typeface="SamsungOne-400" panose="020B0503030303020204" pitchFamily="34" charset="0"/>
                      <a:ea typeface="SamsungOne-400" panose="020B0503030303020204" pitchFamily="34" charset="0"/>
                    </a:rPr>
                    <a:t>Dịch</a:t>
                  </a:r>
                  <a:r>
                    <a:rPr lang="en-US" altLang="ko-KR" sz="600" dirty="0">
                      <a:solidFill>
                        <a:srgbClr val="000000"/>
                      </a:solidFill>
                      <a:latin typeface="SamsungOne-400" panose="020B0503030303020204" pitchFamily="34" charset="0"/>
                      <a:ea typeface="SamsungOne-400" panose="020B0503030303020204" pitchFamily="34" charset="0"/>
                    </a:rPr>
                    <a:t> vụ IoT</a:t>
                  </a:r>
                </a:p>
              </p:txBody>
            </p:sp>
            <p:sp>
              <p:nvSpPr>
                <p:cNvPr id="99" name="직사각형 98">
                  <a:extLst>
                    <a:ext uri="{FF2B5EF4-FFF2-40B4-BE49-F238E27FC236}">
                      <a16:creationId xmlns:a16="http://schemas.microsoft.com/office/drawing/2014/main" id="{D4FE4FAF-E11D-4929-B416-72D45EE3D787}"/>
                    </a:ext>
                  </a:extLst>
                </p:cNvPr>
                <p:cNvSpPr/>
                <p:nvPr/>
              </p:nvSpPr>
              <p:spPr>
                <a:xfrm>
                  <a:off x="6203819" y="2127248"/>
                  <a:ext cx="836643" cy="300084"/>
                </a:xfrm>
                <a:prstGeom prst="rect">
                  <a:avLst/>
                </a:prstGeom>
                <a:solidFill>
                  <a:schemeClr val="bg1"/>
                </a:solidFill>
                <a:ln w="63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cene3d>
                    <a:camera prst="orthographicFront"/>
                    <a:lightRig rig="threePt" dir="t"/>
                  </a:scene3d>
                  <a:sp3d>
                    <a:bevelT w="0" h="6350"/>
                    <a:bevelB w="0" h="0"/>
                  </a:sp3d>
                </a:bodyPr>
                <a:lstStyle/>
                <a:p>
                  <a:pPr algn="ctr" fontAlgn="base" latinLnBrk="0">
                    <a:spcAft>
                      <a:spcPct val="0"/>
                    </a:spcAft>
                  </a:pPr>
                  <a:r>
                    <a:rPr lang="en-US" altLang="ko-KR" sz="600" dirty="0" err="1">
                      <a:solidFill>
                        <a:srgbClr val="000000"/>
                      </a:solidFill>
                      <a:latin typeface="SamsungOne-400" panose="020B0503030303020204" pitchFamily="34" charset="0"/>
                      <a:ea typeface="SamsungOne-400" panose="020B0503030303020204" pitchFamily="34" charset="0"/>
                    </a:rPr>
                    <a:t>dịch</a:t>
                  </a:r>
                  <a:r>
                    <a:rPr lang="en-US" altLang="ko-KR" sz="600" dirty="0">
                      <a:solidFill>
                        <a:srgbClr val="000000"/>
                      </a:solidFill>
                      <a:latin typeface="SamsungOne-400" panose="020B0503030303020204" pitchFamily="34" charset="0"/>
                      <a:ea typeface="SamsungOne-400" panose="020B0503030303020204" pitchFamily="34" charset="0"/>
                    </a:rPr>
                    <a:t> vụ 1 ... n</a:t>
                  </a:r>
                </a:p>
              </p:txBody>
            </p:sp>
          </p:grpSp>
        </p:grpSp>
        <p:cxnSp>
          <p:nvCxnSpPr>
            <p:cNvPr id="100" name="직선 화살표 연결선 99">
              <a:extLst>
                <a:ext uri="{FF2B5EF4-FFF2-40B4-BE49-F238E27FC236}">
                  <a16:creationId xmlns:a16="http://schemas.microsoft.com/office/drawing/2014/main" id="{8D293F10-C6F9-4523-8AFD-BE49D12B52BD}"/>
                </a:ext>
              </a:extLst>
            </p:cNvPr>
            <p:cNvCxnSpPr>
              <a:stCxn id="94" idx="4"/>
              <a:endCxn id="80" idx="0"/>
            </p:cNvCxnSpPr>
            <p:nvPr/>
          </p:nvCxnSpPr>
          <p:spPr>
            <a:xfrm>
              <a:off x="5216946" y="3678569"/>
              <a:ext cx="3575" cy="260246"/>
            </a:xfrm>
            <a:prstGeom prst="straightConnector1">
              <a:avLst/>
            </a:prstGeom>
            <a:ln w="12700">
              <a:solidFill>
                <a:srgbClr val="193EB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직선 화살표 연결선 100">
              <a:extLst>
                <a:ext uri="{FF2B5EF4-FFF2-40B4-BE49-F238E27FC236}">
                  <a16:creationId xmlns:a16="http://schemas.microsoft.com/office/drawing/2014/main" id="{72C2592C-0DF7-4227-B581-358FF99840CD}"/>
                </a:ext>
              </a:extLst>
            </p:cNvPr>
            <p:cNvCxnSpPr>
              <a:cxnSpLocks/>
            </p:cNvCxnSpPr>
            <p:nvPr/>
          </p:nvCxnSpPr>
          <p:spPr>
            <a:xfrm rot="2700000">
              <a:off x="3735872" y="3678569"/>
              <a:ext cx="3575" cy="260246"/>
            </a:xfrm>
            <a:prstGeom prst="straightConnector1">
              <a:avLst/>
            </a:prstGeom>
            <a:ln w="12700">
              <a:solidFill>
                <a:srgbClr val="193EB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ADD796B4-226D-4FA9-9DCC-A63D2BBD329A}"/>
                </a:ext>
              </a:extLst>
            </p:cNvPr>
            <p:cNvCxnSpPr>
              <a:cxnSpLocks/>
            </p:cNvCxnSpPr>
            <p:nvPr/>
          </p:nvCxnSpPr>
          <p:spPr>
            <a:xfrm rot="18900000" flipH="1">
              <a:off x="6771608" y="3678569"/>
              <a:ext cx="3575" cy="260246"/>
            </a:xfrm>
            <a:prstGeom prst="straightConnector1">
              <a:avLst/>
            </a:prstGeom>
            <a:ln w="12700">
              <a:solidFill>
                <a:srgbClr val="193EB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id="{DB7FA997-4ACF-49BE-BDA3-EDBB3A09187A}"/>
                </a:ext>
              </a:extLst>
            </p:cNvPr>
            <p:cNvSpPr/>
            <p:nvPr/>
          </p:nvSpPr>
          <p:spPr>
            <a:xfrm>
              <a:off x="3884300" y="3670359"/>
              <a:ext cx="667589" cy="184666"/>
            </a:xfrm>
            <a:prstGeom prst="rect">
              <a:avLst/>
            </a:prstGeom>
            <a:noFill/>
          </p:spPr>
          <p:txBody>
            <a:bodyPr wrap="square" lIns="0" tIns="0" rIns="0" bIns="0">
              <a:spAutoFit/>
              <a:scene3d>
                <a:camera prst="orthographicFront"/>
                <a:lightRig rig="threePt" dir="t"/>
              </a:scene3d>
              <a:sp3d>
                <a:bevelT w="0" h="6350"/>
                <a:bevelB w="0" h="0"/>
              </a:sp3d>
            </a:bodyPr>
            <a:lstStyle/>
            <a:p>
              <a:pPr latinLnBrk="0"/>
              <a:r>
                <a:rPr lang="vi-VN" altLang="ko-KR" sz="600" dirty="0">
                  <a:latin typeface="SamsungOne-400" panose="020B0503030303020204" pitchFamily="34" charset="0"/>
                  <a:ea typeface="SamsungOne-400" panose="020B0503030303020204" pitchFamily="34" charset="0"/>
                </a:rPr>
                <a:t>Lưu đám mây thông tin cảm biến</a:t>
              </a:r>
            </a:p>
          </p:txBody>
        </p:sp>
        <p:sp>
          <p:nvSpPr>
            <p:cNvPr id="104" name="직사각형 103">
              <a:extLst>
                <a:ext uri="{FF2B5EF4-FFF2-40B4-BE49-F238E27FC236}">
                  <a16:creationId xmlns:a16="http://schemas.microsoft.com/office/drawing/2014/main" id="{55B1BB64-14FD-4036-BEC7-13FC1895DF1A}"/>
                </a:ext>
              </a:extLst>
            </p:cNvPr>
            <p:cNvSpPr/>
            <p:nvPr/>
          </p:nvSpPr>
          <p:spPr>
            <a:xfrm>
              <a:off x="5245124" y="3670359"/>
              <a:ext cx="793964" cy="276999"/>
            </a:xfrm>
            <a:prstGeom prst="rect">
              <a:avLst/>
            </a:prstGeom>
            <a:noFill/>
          </p:spPr>
          <p:txBody>
            <a:bodyPr wrap="square">
              <a:spAutoFit/>
              <a:scene3d>
                <a:camera prst="orthographicFront"/>
                <a:lightRig rig="threePt" dir="t"/>
              </a:scene3d>
              <a:sp3d>
                <a:bevelT w="0" h="6350"/>
                <a:bevelB w="0" h="0"/>
              </a:sp3d>
            </a:bodyPr>
            <a:lstStyle/>
            <a:p>
              <a:pPr latinLnBrk="0"/>
              <a:r>
                <a:rPr lang="en-US" altLang="ko-KR" sz="600" dirty="0">
                  <a:latin typeface="SamsungOne-400" panose="020B0503030303020204" pitchFamily="34" charset="0"/>
                  <a:ea typeface="SamsungOne-400" panose="020B0503030303020204" pitchFamily="34" charset="0"/>
                </a:rPr>
                <a:t>Xử </a:t>
              </a:r>
              <a:r>
                <a:rPr lang="en-US" altLang="ko-KR" sz="600" dirty="0" err="1">
                  <a:latin typeface="SamsungOne-400" panose="020B0503030303020204" pitchFamily="34" charset="0"/>
                  <a:ea typeface="SamsungOne-400" panose="020B0503030303020204" pitchFamily="34" charset="0"/>
                </a:rPr>
                <a:t>lý</a:t>
              </a:r>
              <a:r>
                <a:rPr lang="en-US" altLang="ko-KR" sz="600" dirty="0">
                  <a:latin typeface="SamsungOne-400" panose="020B0503030303020204" pitchFamily="34" charset="0"/>
                  <a:ea typeface="SamsungOne-400" panose="020B0503030303020204" pitchFamily="34" charset="0"/>
                </a:rPr>
                <a:t>/</a:t>
              </a:r>
              <a:r>
                <a:rPr lang="en-US" altLang="ko-KR" sz="600" dirty="0" err="1">
                  <a:latin typeface="SamsungOne-400" panose="020B0503030303020204" pitchFamily="34" charset="0"/>
                  <a:ea typeface="SamsungOne-400" panose="020B0503030303020204" pitchFamily="34" charset="0"/>
                </a:rPr>
                <a:t>Kết</a:t>
              </a:r>
              <a:r>
                <a:rPr lang="en-US" altLang="ko-KR" sz="600" dirty="0">
                  <a:latin typeface="SamsungOne-400" panose="020B0503030303020204" pitchFamily="34" charset="0"/>
                  <a:ea typeface="SamsungOne-400" panose="020B0503030303020204" pitchFamily="34" charset="0"/>
                </a:rPr>
                <a:t> </a:t>
              </a:r>
              <a:r>
                <a:rPr lang="en-US" altLang="ko-KR" sz="600" dirty="0" err="1">
                  <a:latin typeface="SamsungOne-400" panose="020B0503030303020204" pitchFamily="34" charset="0"/>
                  <a:ea typeface="SamsungOne-400" panose="020B0503030303020204" pitchFamily="34" charset="0"/>
                </a:rPr>
                <a:t>nối</a:t>
              </a:r>
              <a:r>
                <a:rPr lang="en-US" altLang="ko-KR" sz="600" dirty="0">
                  <a:latin typeface="SamsungOne-400" panose="020B0503030303020204" pitchFamily="34" charset="0"/>
                  <a:ea typeface="SamsungOne-400" panose="020B0503030303020204" pitchFamily="34" charset="0"/>
                </a:rPr>
                <a:t> </a:t>
              </a:r>
              <a:r>
                <a:rPr lang="en-US" altLang="ko-KR" sz="600" dirty="0" err="1">
                  <a:latin typeface="SamsungOne-400" panose="020B0503030303020204" pitchFamily="34" charset="0"/>
                  <a:ea typeface="SamsungOne-400" panose="020B0503030303020204" pitchFamily="34" charset="0"/>
                </a:rPr>
                <a:t>dữ</a:t>
              </a:r>
              <a:r>
                <a:rPr lang="en-US" altLang="ko-KR" sz="600" dirty="0">
                  <a:latin typeface="SamsungOne-400" panose="020B0503030303020204" pitchFamily="34" charset="0"/>
                  <a:ea typeface="SamsungOne-400" panose="020B0503030303020204" pitchFamily="34" charset="0"/>
                </a:rPr>
                <a:t> </a:t>
              </a:r>
              <a:r>
                <a:rPr lang="en-US" altLang="ko-KR" sz="600" dirty="0" err="1">
                  <a:latin typeface="SamsungOne-400" panose="020B0503030303020204" pitchFamily="34" charset="0"/>
                  <a:ea typeface="SamsungOne-400" panose="020B0503030303020204" pitchFamily="34" charset="0"/>
                </a:rPr>
                <a:t>liệu</a:t>
              </a:r>
              <a:endParaRPr lang="en-US" altLang="ko-KR" sz="600" dirty="0">
                <a:latin typeface="SamsungOne-400" panose="020B0503030303020204" pitchFamily="34" charset="0"/>
                <a:ea typeface="SamsungOne-400" panose="020B0503030303020204" pitchFamily="34" charset="0"/>
              </a:endParaRPr>
            </a:p>
          </p:txBody>
        </p:sp>
        <p:sp>
          <p:nvSpPr>
            <p:cNvPr id="105" name="직사각형 104">
              <a:extLst>
                <a:ext uri="{FF2B5EF4-FFF2-40B4-BE49-F238E27FC236}">
                  <a16:creationId xmlns:a16="http://schemas.microsoft.com/office/drawing/2014/main" id="{B5005A2B-E265-4CB7-BA38-77DD54213518}"/>
                </a:ext>
              </a:extLst>
            </p:cNvPr>
            <p:cNvSpPr/>
            <p:nvPr/>
          </p:nvSpPr>
          <p:spPr>
            <a:xfrm>
              <a:off x="6767756" y="3670359"/>
              <a:ext cx="1003287" cy="184666"/>
            </a:xfrm>
            <a:prstGeom prst="rect">
              <a:avLst/>
            </a:prstGeom>
            <a:noFill/>
          </p:spPr>
          <p:txBody>
            <a:bodyPr wrap="square">
              <a:spAutoFit/>
              <a:scene3d>
                <a:camera prst="orthographicFront"/>
                <a:lightRig rig="threePt" dir="t"/>
              </a:scene3d>
              <a:sp3d>
                <a:bevelT w="0" h="6350"/>
                <a:bevelB w="0" h="0"/>
              </a:sp3d>
            </a:bodyPr>
            <a:lstStyle/>
            <a:p>
              <a:pPr latinLnBrk="0"/>
              <a:r>
                <a:rPr lang="en-US" altLang="ko-KR" sz="600" dirty="0" err="1">
                  <a:latin typeface="SamsungOne-400" panose="020B0503030303020204" pitchFamily="34" charset="0"/>
                  <a:ea typeface="SamsungOne-400" panose="020B0503030303020204" pitchFamily="34" charset="0"/>
                </a:rPr>
                <a:t>Dịch</a:t>
              </a:r>
              <a:r>
                <a:rPr lang="en-US" altLang="ko-KR" sz="600" dirty="0">
                  <a:latin typeface="SamsungOne-400" panose="020B0503030303020204" pitchFamily="34" charset="0"/>
                  <a:ea typeface="SamsungOne-400" panose="020B0503030303020204" pitchFamily="34" charset="0"/>
                </a:rPr>
                <a:t> vụ </a:t>
              </a:r>
              <a:r>
                <a:rPr lang="en-US" altLang="ko-KR" sz="600" dirty="0" err="1">
                  <a:latin typeface="SamsungOne-400" panose="020B0503030303020204" pitchFamily="34" charset="0"/>
                  <a:ea typeface="SamsungOne-400" panose="020B0503030303020204" pitchFamily="34" charset="0"/>
                </a:rPr>
                <a:t>tổng</a:t>
              </a:r>
              <a:r>
                <a:rPr lang="en-US" altLang="ko-KR" sz="600" dirty="0">
                  <a:latin typeface="SamsungOne-400" panose="020B0503030303020204" pitchFamily="34" charset="0"/>
                  <a:ea typeface="SamsungOne-400" panose="020B0503030303020204" pitchFamily="34" charset="0"/>
                </a:rPr>
                <a:t> </a:t>
              </a:r>
              <a:r>
                <a:rPr lang="en-US" altLang="ko-KR" sz="600" dirty="0" err="1">
                  <a:latin typeface="SamsungOne-400" panose="020B0503030303020204" pitchFamily="34" charset="0"/>
                  <a:ea typeface="SamsungOne-400" panose="020B0503030303020204" pitchFamily="34" charset="0"/>
                </a:rPr>
                <a:t>hợp</a:t>
              </a:r>
              <a:endParaRPr lang="en-US" altLang="ko-KR" sz="600" dirty="0">
                <a:latin typeface="SamsungOne-400" panose="020B0503030303020204" pitchFamily="34" charset="0"/>
                <a:ea typeface="SamsungOne-400" panose="020B0503030303020204" pitchFamily="34" charset="0"/>
              </a:endParaRPr>
            </a:p>
          </p:txBody>
        </p:sp>
      </p:grpSp>
      <p:grpSp>
        <p:nvGrpSpPr>
          <p:cNvPr id="106" name="그룹 105"/>
          <p:cNvGrpSpPr/>
          <p:nvPr/>
        </p:nvGrpSpPr>
        <p:grpSpPr>
          <a:xfrm>
            <a:off x="416127" y="447433"/>
            <a:ext cx="9051873" cy="276999"/>
            <a:chOff x="416127" y="447433"/>
            <a:chExt cx="9051873" cy="276999"/>
          </a:xfrm>
        </p:grpSpPr>
        <p:sp>
          <p:nvSpPr>
            <p:cNvPr id="107" name="직사각형 106">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pháp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bảo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bảo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dịch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vụ</a:t>
              </a:r>
            </a:p>
          </p:txBody>
        </p:sp>
        <p:sp>
          <p:nvSpPr>
            <p:cNvPr id="108" name="직사각형 107">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109" name="직사각형 108">
            <a:extLst>
              <a:ext uri="{FF2B5EF4-FFF2-40B4-BE49-F238E27FC236}">
                <a16:creationId xmlns:a16="http://schemas.microsoft.com/office/drawing/2014/main" id="{63CFEA5D-13A4-4869-9046-BEEF6B820D50}"/>
              </a:ext>
            </a:extLst>
          </p:cNvPr>
          <p:cNvSpPr/>
          <p:nvPr/>
        </p:nvSpPr>
        <p:spPr>
          <a:xfrm>
            <a:off x="449998" y="1375101"/>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Đe</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dọa</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dịch</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vụ IoT/Bảo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mật</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vòng</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đời</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dữ</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liệu</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và</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cách</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ứng</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phó</a:t>
            </a:r>
            <a:endPar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1617633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그룹 32">
            <a:extLst>
              <a:ext uri="{FF2B5EF4-FFF2-40B4-BE49-F238E27FC236}">
                <a16:creationId xmlns:a16="http://schemas.microsoft.com/office/drawing/2014/main" id="{6E7CABFE-3B87-4EEB-A9EE-02E81E50C99F}"/>
              </a:ext>
            </a:extLst>
          </p:cNvPr>
          <p:cNvGrpSpPr/>
          <p:nvPr/>
        </p:nvGrpSpPr>
        <p:grpSpPr>
          <a:xfrm>
            <a:off x="558800" y="2310432"/>
            <a:ext cx="8785225" cy="215444"/>
            <a:chOff x="1027113" y="2045625"/>
            <a:chExt cx="8785225" cy="215444"/>
          </a:xfrm>
        </p:grpSpPr>
        <p:sp>
          <p:nvSpPr>
            <p:cNvPr id="34" name="직사각형 33">
              <a:extLst>
                <a:ext uri="{FF2B5EF4-FFF2-40B4-BE49-F238E27FC236}">
                  <a16:creationId xmlns:a16="http://schemas.microsoft.com/office/drawing/2014/main" id="{D9BFFF0A-B055-4DFF-BAFB-46D6C86EABA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35" name="직사각형 34">
              <a:extLst>
                <a:ext uri="{FF2B5EF4-FFF2-40B4-BE49-F238E27FC236}">
                  <a16:creationId xmlns:a16="http://schemas.microsoft.com/office/drawing/2014/main" id="{C92046EB-6A5C-47CF-8A4F-574A0712CA53}"/>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Đe</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dọa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dịch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vụ IoT/Bảo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mật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vòng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đời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ứng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phó</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2" name="그룹 1"/>
          <p:cNvGrpSpPr/>
          <p:nvPr/>
        </p:nvGrpSpPr>
        <p:grpSpPr>
          <a:xfrm>
            <a:off x="594800" y="2847021"/>
            <a:ext cx="8640761" cy="3049900"/>
            <a:chOff x="703263" y="3060381"/>
            <a:chExt cx="8640761" cy="3049900"/>
          </a:xfrm>
        </p:grpSpPr>
        <p:sp>
          <p:nvSpPr>
            <p:cNvPr id="16" name="모서리가 둥근 직사각형 15"/>
            <p:cNvSpPr/>
            <p:nvPr/>
          </p:nvSpPr>
          <p:spPr>
            <a:xfrm>
              <a:off x="1081007" y="3281991"/>
              <a:ext cx="2474248" cy="2278327"/>
            </a:xfrm>
            <a:prstGeom prst="roundRect">
              <a:avLst>
                <a:gd name="adj" fmla="val 453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57" name="모서리가 둥근 직사각형 56"/>
            <p:cNvSpPr/>
            <p:nvPr/>
          </p:nvSpPr>
          <p:spPr>
            <a:xfrm>
              <a:off x="3637133" y="3281991"/>
              <a:ext cx="2061130" cy="2278327"/>
            </a:xfrm>
            <a:prstGeom prst="roundRect">
              <a:avLst>
                <a:gd name="adj" fmla="val 453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63" name="모서리가 둥근 직사각형 62"/>
            <p:cNvSpPr/>
            <p:nvPr/>
          </p:nvSpPr>
          <p:spPr>
            <a:xfrm>
              <a:off x="5780141" y="3281991"/>
              <a:ext cx="3454795" cy="2278327"/>
            </a:xfrm>
            <a:prstGeom prst="roundRect">
              <a:avLst>
                <a:gd name="adj" fmla="val 4530"/>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64" name="TextBox 63">
              <a:extLst>
                <a:ext uri="{FF2B5EF4-FFF2-40B4-BE49-F238E27FC236}">
                  <a16:creationId xmlns:a16="http://schemas.microsoft.com/office/drawing/2014/main" id="{A5D1EC1B-CCB4-43C0-B944-F03D9E3A6034}"/>
                </a:ext>
              </a:extLst>
            </p:cNvPr>
            <p:cNvSpPr txBox="1"/>
            <p:nvPr/>
          </p:nvSpPr>
          <p:spPr>
            <a:xfrm>
              <a:off x="3413331" y="3060381"/>
              <a:ext cx="3076162" cy="184666"/>
            </a:xfrm>
            <a:prstGeom prst="rect">
              <a:avLst/>
            </a:prstGeom>
            <a:noFill/>
          </p:spPr>
          <p:txBody>
            <a:bodyPr wrap="none" lIns="0" tIns="0" rIns="0" bIns="0" rtlCol="0">
              <a:spAutoFit/>
              <a:scene3d>
                <a:camera prst="orthographicFront"/>
                <a:lightRig rig="threePt" dir="t"/>
              </a:scene3d>
              <a:sp3d>
                <a:bevelT w="0" h="6350"/>
              </a:sp3d>
            </a:bodyPr>
            <a:lstStyle/>
            <a:p>
              <a:pPr lvl="0" algn="ctr">
                <a:defRPr/>
              </a:pPr>
              <a:r>
                <a:rPr lang="en-US" altLang="ko-KR" sz="1200" dirty="0" err="1">
                  <a:solidFill>
                    <a:srgbClr val="193EB0"/>
                  </a:solidFill>
                  <a:latin typeface="SamsungOne-700" panose="020B0803030303020204" pitchFamily="34" charset="0"/>
                  <a:ea typeface="SamsungOne-700" panose="020B0803030303020204" pitchFamily="34" charset="0"/>
                </a:rPr>
                <a:t>Cân</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nhắc</a:t>
              </a:r>
              <a:r>
                <a:rPr lang="en-US" altLang="ko-KR" sz="1200" dirty="0">
                  <a:solidFill>
                    <a:srgbClr val="193EB0"/>
                  </a:solidFill>
                  <a:latin typeface="SamsungOne-700" panose="020B0803030303020204" pitchFamily="34" charset="0"/>
                  <a:ea typeface="SamsungOne-700" panose="020B0803030303020204" pitchFamily="34" charset="0"/>
                </a:rPr>
                <a:t> bảo </a:t>
              </a:r>
              <a:r>
                <a:rPr lang="en-US" altLang="ko-KR" sz="1200" dirty="0" err="1">
                  <a:solidFill>
                    <a:srgbClr val="193EB0"/>
                  </a:solidFill>
                  <a:latin typeface="SamsungOne-700" panose="020B0803030303020204" pitchFamily="34" charset="0"/>
                  <a:ea typeface="SamsungOne-700" panose="020B0803030303020204" pitchFamily="34" charset="0"/>
                </a:rPr>
                <a:t>mật</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vòng</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đời</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cho</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các</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thiết</a:t>
              </a:r>
              <a:r>
                <a:rPr lang="en-US" altLang="ko-KR" sz="1200" dirty="0">
                  <a:solidFill>
                    <a:srgbClr val="193EB0"/>
                  </a:solidFill>
                  <a:latin typeface="SamsungOne-700" panose="020B0803030303020204" pitchFamily="34" charset="0"/>
                  <a:ea typeface="SamsungOne-700" panose="020B0803030303020204" pitchFamily="34" charset="0"/>
                </a:rPr>
                <a:t> bị IoT</a:t>
              </a:r>
            </a:p>
          </p:txBody>
        </p:sp>
        <p:sp>
          <p:nvSpPr>
            <p:cNvPr id="67" name="타원 66">
              <a:extLst>
                <a:ext uri="{FF2B5EF4-FFF2-40B4-BE49-F238E27FC236}">
                  <a16:creationId xmlns:a16="http://schemas.microsoft.com/office/drawing/2014/main" id="{B63F3B5C-C23F-484F-9DCF-32400990A268}"/>
                </a:ext>
              </a:extLst>
            </p:cNvPr>
            <p:cNvSpPr/>
            <p:nvPr/>
          </p:nvSpPr>
          <p:spPr>
            <a:xfrm>
              <a:off x="2083898" y="3910971"/>
              <a:ext cx="668304" cy="668304"/>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en-US" altLang="ko-KR" sz="800" dirty="0" err="1">
                  <a:latin typeface="SamsungOne-400" panose="020B0503030303020204" pitchFamily="34" charset="0"/>
                  <a:ea typeface="SamsungOne-400" panose="020B0503030303020204" pitchFamily="34" charset="0"/>
                </a:rPr>
                <a:t>Lắp</a:t>
              </a:r>
              <a:endParaRPr lang="en-US" altLang="ko-KR" sz="800" dirty="0">
                <a:latin typeface="SamsungOne-400" panose="020B0503030303020204" pitchFamily="34" charset="0"/>
                <a:ea typeface="SamsungOne-400" panose="020B0503030303020204" pitchFamily="34" charset="0"/>
              </a:endParaRPr>
            </a:p>
          </p:txBody>
        </p:sp>
        <p:sp>
          <p:nvSpPr>
            <p:cNvPr id="74" name="직사각형 73">
              <a:extLst>
                <a:ext uri="{FF2B5EF4-FFF2-40B4-BE49-F238E27FC236}">
                  <a16:creationId xmlns:a16="http://schemas.microsoft.com/office/drawing/2014/main" id="{32AA2C7D-6DB2-43F5-AC7C-7AF374F2B5A4}"/>
                </a:ext>
              </a:extLst>
            </p:cNvPr>
            <p:cNvSpPr/>
            <p:nvPr/>
          </p:nvSpPr>
          <p:spPr>
            <a:xfrm>
              <a:off x="703263" y="5602450"/>
              <a:ext cx="8640761" cy="507831"/>
            </a:xfrm>
            <a:prstGeom prst="rect">
              <a:avLst/>
            </a:prstGeom>
          </p:spPr>
          <p:txBody>
            <a:bodyPr wrap="square">
              <a:spAutoFit/>
              <a:scene3d>
                <a:camera prst="orthographicFront"/>
                <a:lightRig rig="threePt" dir="t"/>
              </a:scene3d>
              <a:sp3d>
                <a:bevelT w="0" h="6350"/>
              </a:sp3d>
            </a:bodyPr>
            <a:lstStyle/>
            <a:p>
              <a:pPr lvl="0">
                <a:defRPr/>
              </a:pPr>
              <a:r>
                <a:rPr lang="vi-VN" altLang="ko-KR" sz="900" dirty="0">
                  <a:solidFill>
                    <a:srgbClr val="000000"/>
                  </a:solidFill>
                  <a:latin typeface="SamsungOne-400" panose="020B0503030303020204" pitchFamily="34" charset="0"/>
                  <a:ea typeface="SamsungOne-400" panose="020B0503030303020204" pitchFamily="34" charset="0"/>
                </a:rPr>
                <a:t>※ Theo tiêu chuẩn quốc tế, các sản phẩm và dịch vụ IoT được phân loại thành bốn miền. –</a:t>
              </a:r>
              <a:endParaRPr lang="en-US" altLang="ko-KR" sz="900" dirty="0">
                <a:solidFill>
                  <a:srgbClr val="000000"/>
                </a:solidFill>
                <a:latin typeface="SamsungOne-400" panose="020B0503030303020204" pitchFamily="34" charset="0"/>
                <a:ea typeface="SamsungOne-400" panose="020B0503030303020204" pitchFamily="34" charset="0"/>
              </a:endParaRPr>
            </a:p>
            <a:p>
              <a:pPr lvl="0">
                <a:defRPr/>
              </a:pPr>
              <a:r>
                <a:rPr lang="en-US" altLang="ko-KR" sz="900" dirty="0" err="1">
                  <a:solidFill>
                    <a:srgbClr val="FF0000"/>
                  </a:solidFill>
                  <a:latin typeface="SamsungOne-400" panose="020B0503030303020204" pitchFamily="34" charset="0"/>
                  <a:ea typeface="SamsungOne-400" panose="020B0503030303020204" pitchFamily="34" charset="0"/>
                </a:rPr>
                <a:t>Miền</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thiết</a:t>
              </a:r>
              <a:r>
                <a:rPr lang="en-US" altLang="ko-KR" sz="900" dirty="0">
                  <a:solidFill>
                    <a:srgbClr val="FF0000"/>
                  </a:solidFill>
                  <a:latin typeface="SamsungOne-400" panose="020B0503030303020204" pitchFamily="34" charset="0"/>
                  <a:ea typeface="SamsungOne-400" panose="020B0503030303020204" pitchFamily="34" charset="0"/>
                </a:rPr>
                <a:t> bị (</a:t>
              </a:r>
              <a:r>
                <a:rPr lang="en-US" altLang="ko-KR" sz="900" dirty="0" err="1">
                  <a:solidFill>
                    <a:srgbClr val="FF0000"/>
                  </a:solidFill>
                  <a:latin typeface="SamsungOne-400" panose="020B0503030303020204" pitchFamily="34" charset="0"/>
                  <a:ea typeface="SamsungOne-400" panose="020B0503030303020204" pitchFamily="34" charset="0"/>
                </a:rPr>
                <a:t>thiết</a:t>
              </a:r>
              <a:r>
                <a:rPr lang="en-US" altLang="ko-KR" sz="900" dirty="0">
                  <a:solidFill>
                    <a:srgbClr val="FF0000"/>
                  </a:solidFill>
                  <a:latin typeface="SamsungOne-400" panose="020B0503030303020204" pitchFamily="34" charset="0"/>
                  <a:ea typeface="SamsungOne-400" panose="020B0503030303020204" pitchFamily="34" charset="0"/>
                </a:rPr>
                <a:t> bị IoT </a:t>
              </a:r>
              <a:r>
                <a:rPr lang="en-US" altLang="ko-KR" sz="900" dirty="0" err="1">
                  <a:solidFill>
                    <a:srgbClr val="FF0000"/>
                  </a:solidFill>
                  <a:latin typeface="SamsungOne-400" panose="020B0503030303020204" pitchFamily="34" charset="0"/>
                  <a:ea typeface="SamsungOne-400" panose="020B0503030303020204" pitchFamily="34" charset="0"/>
                </a:rPr>
                <a:t>và</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cổng</a:t>
              </a:r>
              <a:r>
                <a:rPr lang="en-US" altLang="ko-KR" sz="900" dirty="0">
                  <a:solidFill>
                    <a:srgbClr val="FF0000"/>
                  </a:solidFill>
                  <a:latin typeface="SamsungOne-400" panose="020B0503030303020204" pitchFamily="34" charset="0"/>
                  <a:ea typeface="SamsungOne-400" panose="020B0503030303020204" pitchFamily="34" charset="0"/>
                </a:rPr>
                <a:t> gateway IoT), </a:t>
              </a:r>
              <a:r>
                <a:rPr lang="en-US" altLang="ko-KR" sz="900" dirty="0" err="1">
                  <a:solidFill>
                    <a:srgbClr val="FF0000"/>
                  </a:solidFill>
                  <a:latin typeface="SamsungOne-400" panose="020B0503030303020204" pitchFamily="34" charset="0"/>
                  <a:ea typeface="SamsungOne-400" panose="020B0503030303020204" pitchFamily="34" charset="0"/>
                </a:rPr>
                <a:t>miền</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mạng</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mạng</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có</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dây</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mạng</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không</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dây</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cục</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bộ</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và</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từ</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xa</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miền</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nền</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tảng</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máy</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chủ</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máy</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chủ</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hoặc</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máy</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chủ</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đám</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mây</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miền</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ứng</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dụng</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Điện</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thoại</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thông</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minh</a:t>
              </a:r>
              <a:r>
                <a:rPr lang="en-US" altLang="ko-KR" sz="900" dirty="0">
                  <a:solidFill>
                    <a:srgbClr val="FF0000"/>
                  </a:solidFill>
                  <a:latin typeface="SamsungOne-400" panose="020B0503030303020204" pitchFamily="34" charset="0"/>
                  <a:ea typeface="SamsungOne-400" panose="020B0503030303020204" pitchFamily="34" charset="0"/>
                </a:rPr>
                <a:t> Android &amp; iOS, </a:t>
              </a:r>
              <a:r>
                <a:rPr lang="en-US" altLang="ko-KR" sz="900" dirty="0" err="1">
                  <a:solidFill>
                    <a:srgbClr val="FF0000"/>
                  </a:solidFill>
                  <a:latin typeface="SamsungOne-400" panose="020B0503030303020204" pitchFamily="34" charset="0"/>
                  <a:ea typeface="SamsungOne-400" panose="020B0503030303020204" pitchFamily="34" charset="0"/>
                </a:rPr>
                <a:t>máy</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tính</a:t>
              </a:r>
              <a:r>
                <a:rPr lang="en-US" altLang="ko-KR" sz="900" dirty="0">
                  <a:solidFill>
                    <a:srgbClr val="FF0000"/>
                  </a:solidFill>
                  <a:latin typeface="SamsungOne-400" panose="020B0503030303020204" pitchFamily="34" charset="0"/>
                  <a:ea typeface="SamsungOne-400" panose="020B0503030303020204" pitchFamily="34" charset="0"/>
                </a:rPr>
                <a:t> </a:t>
              </a:r>
              <a:r>
                <a:rPr lang="en-US" altLang="ko-KR" sz="900" dirty="0" err="1">
                  <a:solidFill>
                    <a:srgbClr val="FF0000"/>
                  </a:solidFill>
                  <a:latin typeface="SamsungOne-400" panose="020B0503030303020204" pitchFamily="34" charset="0"/>
                  <a:ea typeface="SamsungOne-400" panose="020B0503030303020204" pitchFamily="34" charset="0"/>
                </a:rPr>
                <a:t>bảng</a:t>
              </a:r>
              <a:r>
                <a:rPr lang="en-US" altLang="ko-KR" sz="900" dirty="0">
                  <a:solidFill>
                    <a:srgbClr val="FF0000"/>
                  </a:solidFill>
                  <a:latin typeface="SamsungOne-400" panose="020B0503030303020204" pitchFamily="34" charset="0"/>
                  <a:ea typeface="SamsungOne-400" panose="020B0503030303020204" pitchFamily="34" charset="0"/>
                </a:rPr>
                <a:t>, v.v.)</a:t>
              </a:r>
            </a:p>
          </p:txBody>
        </p:sp>
        <p:sp>
          <p:nvSpPr>
            <p:cNvPr id="76" name="TextBox 75">
              <a:extLst>
                <a:ext uri="{FF2B5EF4-FFF2-40B4-BE49-F238E27FC236}">
                  <a16:creationId xmlns:a16="http://schemas.microsoft.com/office/drawing/2014/main" id="{A5D1EC1B-CCB4-43C0-B944-F03D9E3A6034}"/>
                </a:ext>
              </a:extLst>
            </p:cNvPr>
            <p:cNvSpPr txBox="1"/>
            <p:nvPr/>
          </p:nvSpPr>
          <p:spPr>
            <a:xfrm>
              <a:off x="1594673" y="5242404"/>
              <a:ext cx="1446154" cy="276999"/>
            </a:xfrm>
            <a:prstGeom prst="rect">
              <a:avLst/>
            </a:prstGeom>
            <a:noFill/>
          </p:spPr>
          <p:txBody>
            <a:bodyPr wrap="square" lIns="0" tIns="0" rIns="0" bIns="0" rtlCol="0">
              <a:spAutoFit/>
              <a:scene3d>
                <a:camera prst="orthographicFront"/>
                <a:lightRig rig="threePt" dir="t"/>
              </a:scene3d>
              <a:sp3d>
                <a:bevelT w="0" h="6350"/>
              </a:sp3d>
            </a:bodyPr>
            <a:lstStyle/>
            <a:p>
              <a:pPr lvl="0" algn="ctr">
                <a:defRPr/>
              </a:pP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Bảo </a:t>
              </a: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mật</a:t>
              </a: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kế</a:t>
              </a: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phát</a:t>
              </a: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triển</a:t>
              </a:r>
              <a:endPar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endParaRPr>
            </a:p>
            <a:p>
              <a:pPr lvl="0" algn="ctr">
                <a:defRPr/>
              </a:pP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 bị IoT</a:t>
              </a:r>
            </a:p>
          </p:txBody>
        </p:sp>
        <p:sp>
          <p:nvSpPr>
            <p:cNvPr id="77" name="TextBox 76">
              <a:extLst>
                <a:ext uri="{FF2B5EF4-FFF2-40B4-BE49-F238E27FC236}">
                  <a16:creationId xmlns:a16="http://schemas.microsoft.com/office/drawing/2014/main" id="{A5D1EC1B-CCB4-43C0-B944-F03D9E3A6034}"/>
                </a:ext>
              </a:extLst>
            </p:cNvPr>
            <p:cNvSpPr txBox="1"/>
            <p:nvPr/>
          </p:nvSpPr>
          <p:spPr>
            <a:xfrm>
              <a:off x="3832117" y="5242404"/>
              <a:ext cx="1671162" cy="276999"/>
            </a:xfrm>
            <a:prstGeom prst="rect">
              <a:avLst/>
            </a:prstGeom>
            <a:noFill/>
          </p:spPr>
          <p:txBody>
            <a:bodyPr wrap="square" lIns="0" tIns="0" rIns="0" bIns="0" rtlCol="0">
              <a:spAutoFit/>
              <a:scene3d>
                <a:camera prst="orthographicFront"/>
                <a:lightRig rig="threePt" dir="t"/>
              </a:scene3d>
              <a:sp3d>
                <a:bevelT w="0" h="6350"/>
              </a:sp3d>
            </a:bodyPr>
            <a:lstStyle/>
            <a:p>
              <a:pPr lvl="0" algn="ctr">
                <a:defRPr/>
              </a:pP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Bảo </a:t>
              </a: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mật</a:t>
              </a: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kế</a:t>
              </a: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phát</a:t>
              </a: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triển</a:t>
              </a:r>
              <a:endPar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endParaRPr>
            </a:p>
            <a:p>
              <a:pPr lvl="0" algn="ctr">
                <a:defRPr/>
              </a:pP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 bị IoT</a:t>
              </a:r>
            </a:p>
          </p:txBody>
        </p:sp>
        <p:sp>
          <p:nvSpPr>
            <p:cNvPr id="78" name="TextBox 77">
              <a:extLst>
                <a:ext uri="{FF2B5EF4-FFF2-40B4-BE49-F238E27FC236}">
                  <a16:creationId xmlns:a16="http://schemas.microsoft.com/office/drawing/2014/main" id="{A5D1EC1B-CCB4-43C0-B944-F03D9E3A6034}"/>
                </a:ext>
              </a:extLst>
            </p:cNvPr>
            <p:cNvSpPr txBox="1"/>
            <p:nvPr/>
          </p:nvSpPr>
          <p:spPr>
            <a:xfrm>
              <a:off x="6671957" y="5242404"/>
              <a:ext cx="1671162" cy="276999"/>
            </a:xfrm>
            <a:prstGeom prst="rect">
              <a:avLst/>
            </a:prstGeom>
            <a:noFill/>
          </p:spPr>
          <p:txBody>
            <a:bodyPr wrap="square" lIns="0" tIns="0" rIns="0" bIns="0" rtlCol="0">
              <a:spAutoFit/>
              <a:scene3d>
                <a:camera prst="orthographicFront"/>
                <a:lightRig rig="threePt" dir="t"/>
              </a:scene3d>
              <a:sp3d>
                <a:bevelT w="0" h="6350"/>
              </a:sp3d>
            </a:bodyPr>
            <a:lstStyle/>
            <a:p>
              <a:pPr lvl="0" algn="ctr">
                <a:defRPr/>
              </a:pP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Bảo </a:t>
              </a: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mật</a:t>
              </a: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vận</a:t>
              </a: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hành</a:t>
              </a: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quản</a:t>
              </a: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lý</a:t>
              </a: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hủy</a:t>
              </a: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 </a:t>
              </a:r>
            </a:p>
            <a:p>
              <a:pPr lvl="0" algn="ctr">
                <a:defRPr/>
              </a:pP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bỏ</a:t>
              </a: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 bị IoT</a:t>
              </a:r>
            </a:p>
          </p:txBody>
        </p:sp>
        <p:cxnSp>
          <p:nvCxnSpPr>
            <p:cNvPr id="80" name="직선 화살표 연결선 79"/>
            <p:cNvCxnSpPr/>
            <p:nvPr/>
          </p:nvCxnSpPr>
          <p:spPr>
            <a:xfrm>
              <a:off x="1104900" y="5186986"/>
              <a:ext cx="2425700" cy="0"/>
            </a:xfrm>
            <a:prstGeom prst="straightConnector1">
              <a:avLst/>
            </a:prstGeom>
            <a:ln w="12700">
              <a:solidFill>
                <a:schemeClr val="tx1">
                  <a:lumMod val="85000"/>
                  <a:lumOff val="1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p:cNvCxnSpPr/>
            <p:nvPr/>
          </p:nvCxnSpPr>
          <p:spPr>
            <a:xfrm>
              <a:off x="3660905" y="5186986"/>
              <a:ext cx="2013585" cy="0"/>
            </a:xfrm>
            <a:prstGeom prst="straightConnector1">
              <a:avLst/>
            </a:prstGeom>
            <a:ln w="12700">
              <a:solidFill>
                <a:schemeClr val="tx1">
                  <a:lumMod val="85000"/>
                  <a:lumOff val="1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p:cNvCxnSpPr/>
            <p:nvPr/>
          </p:nvCxnSpPr>
          <p:spPr>
            <a:xfrm>
              <a:off x="5797385" y="5186986"/>
              <a:ext cx="3416834" cy="0"/>
            </a:xfrm>
            <a:prstGeom prst="straightConnector1">
              <a:avLst/>
            </a:prstGeom>
            <a:ln w="12700">
              <a:solidFill>
                <a:schemeClr val="tx1">
                  <a:lumMod val="85000"/>
                  <a:lumOff val="1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타원 84">
              <a:extLst>
                <a:ext uri="{FF2B5EF4-FFF2-40B4-BE49-F238E27FC236}">
                  <a16:creationId xmlns:a16="http://schemas.microsoft.com/office/drawing/2014/main" id="{B63F3B5C-C23F-484F-9DCF-32400990A268}"/>
                </a:ext>
              </a:extLst>
            </p:cNvPr>
            <p:cNvSpPr/>
            <p:nvPr/>
          </p:nvSpPr>
          <p:spPr>
            <a:xfrm>
              <a:off x="3824183" y="3910971"/>
              <a:ext cx="668304" cy="66830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en-US" altLang="ko-KR" sz="800" dirty="0" err="1">
                  <a:latin typeface="SamsungOne-400" panose="020B0503030303020204" pitchFamily="34" charset="0"/>
                  <a:ea typeface="SamsungOne-400" panose="020B0503030303020204" pitchFamily="34" charset="0"/>
                </a:rPr>
                <a:t>Cài</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đặt</a:t>
              </a:r>
              <a:endParaRPr lang="en-US" altLang="ko-KR" sz="800" dirty="0">
                <a:latin typeface="SamsungOne-400" panose="020B0503030303020204" pitchFamily="34" charset="0"/>
                <a:ea typeface="SamsungOne-400" panose="020B0503030303020204" pitchFamily="34" charset="0"/>
              </a:endParaRPr>
            </a:p>
          </p:txBody>
        </p:sp>
        <p:sp>
          <p:nvSpPr>
            <p:cNvPr id="86" name="타원 85">
              <a:extLst>
                <a:ext uri="{FF2B5EF4-FFF2-40B4-BE49-F238E27FC236}">
                  <a16:creationId xmlns:a16="http://schemas.microsoft.com/office/drawing/2014/main" id="{B63F3B5C-C23F-484F-9DCF-32400990A268}"/>
                </a:ext>
              </a:extLst>
            </p:cNvPr>
            <p:cNvSpPr/>
            <p:nvPr/>
          </p:nvSpPr>
          <p:spPr>
            <a:xfrm>
              <a:off x="4850386" y="3910971"/>
              <a:ext cx="668304" cy="66830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en-US" altLang="ko-KR" sz="800" dirty="0" err="1">
                  <a:latin typeface="SamsungOne-400" panose="020B0503030303020204" pitchFamily="34" charset="0"/>
                  <a:ea typeface="SamsungOne-400" panose="020B0503030303020204" pitchFamily="34" charset="0"/>
                </a:rPr>
                <a:t>thiết</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lập</a:t>
              </a:r>
              <a:endParaRPr lang="en-US" altLang="ko-KR" sz="800" dirty="0">
                <a:latin typeface="SamsungOne-400" panose="020B0503030303020204" pitchFamily="34" charset="0"/>
                <a:ea typeface="SamsungOne-400" panose="020B0503030303020204" pitchFamily="34" charset="0"/>
              </a:endParaRPr>
            </a:p>
            <a:p>
              <a:pPr algn="ctr"/>
              <a:r>
                <a:rPr lang="en-US" altLang="ko-KR" sz="800" dirty="0">
                  <a:latin typeface="SamsungOne-400" panose="020B0503030303020204" pitchFamily="34" charset="0"/>
                  <a:ea typeface="SamsungOne-400" panose="020B0503030303020204" pitchFamily="34" charset="0"/>
                </a:rPr>
                <a:t>bảo </a:t>
              </a:r>
              <a:r>
                <a:rPr lang="en-US" altLang="ko-KR" sz="800" dirty="0" err="1">
                  <a:latin typeface="SamsungOne-400" panose="020B0503030303020204" pitchFamily="34" charset="0"/>
                  <a:ea typeface="SamsungOne-400" panose="020B0503030303020204" pitchFamily="34" charset="0"/>
                </a:rPr>
                <a:t>mật</a:t>
              </a:r>
              <a:endParaRPr lang="en-US" altLang="ko-KR" sz="800" dirty="0">
                <a:latin typeface="SamsungOne-400" panose="020B0503030303020204" pitchFamily="34" charset="0"/>
                <a:ea typeface="SamsungOne-400" panose="020B0503030303020204" pitchFamily="34" charset="0"/>
              </a:endParaRPr>
            </a:p>
          </p:txBody>
        </p:sp>
        <p:sp>
          <p:nvSpPr>
            <p:cNvPr id="87" name="타원 86">
              <a:extLst>
                <a:ext uri="{FF2B5EF4-FFF2-40B4-BE49-F238E27FC236}">
                  <a16:creationId xmlns:a16="http://schemas.microsoft.com/office/drawing/2014/main" id="{B63F3B5C-C23F-484F-9DCF-32400990A268}"/>
                </a:ext>
              </a:extLst>
            </p:cNvPr>
            <p:cNvSpPr/>
            <p:nvPr/>
          </p:nvSpPr>
          <p:spPr>
            <a:xfrm>
              <a:off x="8376293" y="3910971"/>
              <a:ext cx="668304" cy="66830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en-US" altLang="ko-KR" sz="800" dirty="0" err="1">
                  <a:latin typeface="SamsungOne-400" panose="020B0503030303020204" pitchFamily="34" charset="0"/>
                  <a:ea typeface="SamsungOne-400" panose="020B0503030303020204" pitchFamily="34" charset="0"/>
                </a:rPr>
                <a:t>Hủy</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bỏ</a:t>
              </a:r>
              <a:r>
                <a:rPr lang="en-US" altLang="ko-KR" sz="800" dirty="0">
                  <a:latin typeface="SamsungOne-400" panose="020B0503030303020204" pitchFamily="34" charset="0"/>
                  <a:ea typeface="SamsungOne-400" panose="020B0503030303020204" pitchFamily="34" charset="0"/>
                </a:rPr>
                <a:t>/</a:t>
              </a:r>
              <a:br>
                <a:rPr lang="en-US" altLang="ko-KR" sz="800" dirty="0">
                  <a:latin typeface="SamsungOne-400" panose="020B0503030303020204" pitchFamily="34" charset="0"/>
                  <a:ea typeface="SamsungOne-400" panose="020B0503030303020204" pitchFamily="34" charset="0"/>
                </a:rPr>
              </a:br>
              <a:r>
                <a:rPr lang="en-US" altLang="ko-KR" sz="800" dirty="0" err="1">
                  <a:latin typeface="SamsungOne-400" panose="020B0503030303020204" pitchFamily="34" charset="0"/>
                  <a:ea typeface="SamsungOne-400" panose="020B0503030303020204" pitchFamily="34" charset="0"/>
                </a:rPr>
                <a:t>Chuyển</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giao</a:t>
              </a:r>
              <a:endParaRPr lang="en-US" altLang="ko-KR" sz="800" dirty="0">
                <a:latin typeface="SamsungOne-400" panose="020B0503030303020204" pitchFamily="34" charset="0"/>
                <a:ea typeface="SamsungOne-400" panose="020B0503030303020204" pitchFamily="34" charset="0"/>
              </a:endParaRPr>
            </a:p>
          </p:txBody>
        </p:sp>
        <p:cxnSp>
          <p:nvCxnSpPr>
            <p:cNvPr id="89" name="직선 화살표 연결선 88">
              <a:extLst>
                <a:ext uri="{FF2B5EF4-FFF2-40B4-BE49-F238E27FC236}">
                  <a16:creationId xmlns:a16="http://schemas.microsoft.com/office/drawing/2014/main" id="{B197394A-D5BB-40E1-9269-1C52F8D5BC87}"/>
                </a:ext>
              </a:extLst>
            </p:cNvPr>
            <p:cNvCxnSpPr/>
            <p:nvPr/>
          </p:nvCxnSpPr>
          <p:spPr>
            <a:xfrm>
              <a:off x="1647481" y="3892317"/>
              <a:ext cx="465991" cy="222483"/>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B197394A-D5BB-40E1-9269-1C52F8D5BC87}"/>
                </a:ext>
              </a:extLst>
            </p:cNvPr>
            <p:cNvCxnSpPr/>
            <p:nvPr/>
          </p:nvCxnSpPr>
          <p:spPr>
            <a:xfrm flipV="1">
              <a:off x="1647481" y="4392649"/>
              <a:ext cx="465991" cy="222483"/>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타원 64">
              <a:extLst>
                <a:ext uri="{FF2B5EF4-FFF2-40B4-BE49-F238E27FC236}">
                  <a16:creationId xmlns:a16="http://schemas.microsoft.com/office/drawing/2014/main" id="{B63F3B5C-C23F-484F-9DCF-32400990A268}"/>
                </a:ext>
              </a:extLst>
            </p:cNvPr>
            <p:cNvSpPr/>
            <p:nvPr/>
          </p:nvSpPr>
          <p:spPr>
            <a:xfrm>
              <a:off x="1310886" y="3552205"/>
              <a:ext cx="668304" cy="668304"/>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en-US" altLang="ko-KR" sz="800" dirty="0" err="1">
                  <a:latin typeface="SamsungOne-400" panose="020B0503030303020204" pitchFamily="34" charset="0"/>
                  <a:ea typeface="SamsungOne-400" panose="020B0503030303020204" pitchFamily="34" charset="0"/>
                </a:rPr>
                <a:t>Tạo</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mới</a:t>
              </a:r>
              <a:endParaRPr lang="en-US" altLang="ko-KR" sz="800" dirty="0">
                <a:latin typeface="SamsungOne-400" panose="020B0503030303020204" pitchFamily="34" charset="0"/>
                <a:ea typeface="SamsungOne-400" panose="020B0503030303020204" pitchFamily="34" charset="0"/>
              </a:endParaRPr>
            </a:p>
          </p:txBody>
        </p:sp>
        <p:sp>
          <p:nvSpPr>
            <p:cNvPr id="66" name="타원 65">
              <a:extLst>
                <a:ext uri="{FF2B5EF4-FFF2-40B4-BE49-F238E27FC236}">
                  <a16:creationId xmlns:a16="http://schemas.microsoft.com/office/drawing/2014/main" id="{B63F3B5C-C23F-484F-9DCF-32400990A268}"/>
                </a:ext>
              </a:extLst>
            </p:cNvPr>
            <p:cNvSpPr/>
            <p:nvPr/>
          </p:nvSpPr>
          <p:spPr>
            <a:xfrm>
              <a:off x="1310886" y="4276104"/>
              <a:ext cx="668304" cy="668304"/>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en-US" altLang="ko-KR" sz="800" dirty="0" err="1">
                  <a:latin typeface="SamsungOne-400" panose="020B0503030303020204" pitchFamily="34" charset="0"/>
                  <a:ea typeface="SamsungOne-400" panose="020B0503030303020204" pitchFamily="34" charset="0"/>
                </a:rPr>
                <a:t>Tạo</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mới</a:t>
              </a:r>
              <a:endParaRPr lang="en-US" altLang="ko-KR" sz="800" dirty="0">
                <a:latin typeface="SamsungOne-400" panose="020B0503030303020204" pitchFamily="34" charset="0"/>
                <a:ea typeface="SamsungOne-400" panose="020B0503030303020204" pitchFamily="34" charset="0"/>
              </a:endParaRPr>
            </a:p>
          </p:txBody>
        </p:sp>
        <p:cxnSp>
          <p:nvCxnSpPr>
            <p:cNvPr id="92" name="직선 화살표 연결선 91">
              <a:extLst>
                <a:ext uri="{FF2B5EF4-FFF2-40B4-BE49-F238E27FC236}">
                  <a16:creationId xmlns:a16="http://schemas.microsoft.com/office/drawing/2014/main" id="{B197394A-D5BB-40E1-9269-1C52F8D5BC87}"/>
                </a:ext>
              </a:extLst>
            </p:cNvPr>
            <p:cNvCxnSpPr/>
            <p:nvPr/>
          </p:nvCxnSpPr>
          <p:spPr>
            <a:xfrm>
              <a:off x="2743427" y="4245123"/>
              <a:ext cx="1080756" cy="0"/>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B197394A-D5BB-40E1-9269-1C52F8D5BC87}"/>
                </a:ext>
              </a:extLst>
            </p:cNvPr>
            <p:cNvCxnSpPr/>
            <p:nvPr/>
          </p:nvCxnSpPr>
          <p:spPr>
            <a:xfrm flipV="1">
              <a:off x="2989755" y="4390845"/>
              <a:ext cx="831747" cy="360826"/>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타원 67">
              <a:extLst>
                <a:ext uri="{FF2B5EF4-FFF2-40B4-BE49-F238E27FC236}">
                  <a16:creationId xmlns:a16="http://schemas.microsoft.com/office/drawing/2014/main" id="{B63F3B5C-C23F-484F-9DCF-32400990A268}"/>
                </a:ext>
              </a:extLst>
            </p:cNvPr>
            <p:cNvSpPr/>
            <p:nvPr/>
          </p:nvSpPr>
          <p:spPr>
            <a:xfrm>
              <a:off x="2628719" y="4433614"/>
              <a:ext cx="668304" cy="668304"/>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en-US" altLang="ko-KR" sz="800" dirty="0" err="1">
                  <a:latin typeface="SamsungOne-400" panose="020B0503030303020204" pitchFamily="34" charset="0"/>
                  <a:ea typeface="SamsungOne-400" panose="020B0503030303020204" pitchFamily="34" charset="0"/>
                </a:rPr>
                <a:t>Tạo</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mới</a:t>
              </a:r>
              <a:endParaRPr lang="en-US" altLang="ko-KR" sz="800" dirty="0">
                <a:latin typeface="SamsungOne-400" panose="020B0503030303020204" pitchFamily="34" charset="0"/>
                <a:ea typeface="SamsungOne-400" panose="020B0503030303020204" pitchFamily="34" charset="0"/>
              </a:endParaRPr>
            </a:p>
          </p:txBody>
        </p:sp>
        <p:cxnSp>
          <p:nvCxnSpPr>
            <p:cNvPr id="97" name="직선 화살표 연결선 96">
              <a:extLst>
                <a:ext uri="{FF2B5EF4-FFF2-40B4-BE49-F238E27FC236}">
                  <a16:creationId xmlns:a16="http://schemas.microsoft.com/office/drawing/2014/main" id="{B197394A-D5BB-40E1-9269-1C52F8D5BC87}"/>
                </a:ext>
              </a:extLst>
            </p:cNvPr>
            <p:cNvCxnSpPr/>
            <p:nvPr/>
          </p:nvCxnSpPr>
          <p:spPr>
            <a:xfrm>
              <a:off x="4492487" y="4245123"/>
              <a:ext cx="345983" cy="0"/>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B197394A-D5BB-40E1-9269-1C52F8D5BC87}"/>
                </a:ext>
              </a:extLst>
            </p:cNvPr>
            <p:cNvCxnSpPr/>
            <p:nvPr/>
          </p:nvCxnSpPr>
          <p:spPr>
            <a:xfrm>
              <a:off x="5513634" y="4245123"/>
              <a:ext cx="580223" cy="0"/>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직선 화살표 연결선 100">
              <a:extLst>
                <a:ext uri="{FF2B5EF4-FFF2-40B4-BE49-F238E27FC236}">
                  <a16:creationId xmlns:a16="http://schemas.microsoft.com/office/drawing/2014/main" id="{B197394A-D5BB-40E1-9269-1C52F8D5BC87}"/>
                </a:ext>
              </a:extLst>
            </p:cNvPr>
            <p:cNvCxnSpPr/>
            <p:nvPr/>
          </p:nvCxnSpPr>
          <p:spPr>
            <a:xfrm>
              <a:off x="7650762" y="4245123"/>
              <a:ext cx="715912" cy="0"/>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꺾인 연결선 106"/>
            <p:cNvCxnSpPr>
              <a:stCxn id="70" idx="2"/>
              <a:endCxn id="86" idx="0"/>
            </p:cNvCxnSpPr>
            <p:nvPr/>
          </p:nvCxnSpPr>
          <p:spPr>
            <a:xfrm rot="10800000" flipV="1">
              <a:off x="5184538" y="3720345"/>
              <a:ext cx="1797920" cy="190626"/>
            </a:xfrm>
            <a:prstGeom prst="bentConnector2">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B63F3B5C-C23F-484F-9DCF-32400990A268}"/>
                </a:ext>
              </a:extLst>
            </p:cNvPr>
            <p:cNvSpPr/>
            <p:nvPr/>
          </p:nvSpPr>
          <p:spPr>
            <a:xfrm>
              <a:off x="6093857" y="3386193"/>
              <a:ext cx="668304" cy="668304"/>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en-US" altLang="ko-KR" sz="800" dirty="0">
                  <a:latin typeface="SamsungOne-400" panose="020B0503030303020204" pitchFamily="34" charset="0"/>
                  <a:ea typeface="SamsungOne-400" panose="020B0503030303020204" pitchFamily="34" charset="0"/>
                </a:rPr>
                <a:t>F / W</a:t>
              </a:r>
            </a:p>
            <a:p>
              <a:pPr algn="ctr"/>
              <a:r>
                <a:rPr lang="en-US" altLang="ko-KR" sz="800" dirty="0" err="1">
                  <a:latin typeface="SamsungOne-400" panose="020B0503030303020204" pitchFamily="34" charset="0"/>
                  <a:ea typeface="SamsungOne-400" panose="020B0503030303020204" pitchFamily="34" charset="0"/>
                </a:rPr>
                <a:t>cập</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nhật</a:t>
              </a:r>
              <a:endParaRPr lang="en-US" altLang="ko-KR" sz="800" dirty="0">
                <a:latin typeface="SamsungOne-400" panose="020B0503030303020204" pitchFamily="34" charset="0"/>
                <a:ea typeface="SamsungOne-400" panose="020B0503030303020204" pitchFamily="34" charset="0"/>
              </a:endParaRPr>
            </a:p>
          </p:txBody>
        </p:sp>
        <p:sp>
          <p:nvSpPr>
            <p:cNvPr id="70" name="타원 69">
              <a:extLst>
                <a:ext uri="{FF2B5EF4-FFF2-40B4-BE49-F238E27FC236}">
                  <a16:creationId xmlns:a16="http://schemas.microsoft.com/office/drawing/2014/main" id="{B63F3B5C-C23F-484F-9DCF-32400990A268}"/>
                </a:ext>
              </a:extLst>
            </p:cNvPr>
            <p:cNvSpPr/>
            <p:nvPr/>
          </p:nvSpPr>
          <p:spPr>
            <a:xfrm>
              <a:off x="6982458" y="3386193"/>
              <a:ext cx="668304" cy="668304"/>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en-US" altLang="ko-KR" sz="800" dirty="0">
                  <a:latin typeface="SamsungOne-400" panose="020B0503030303020204" pitchFamily="34" charset="0"/>
                  <a:ea typeface="SamsungOne-400" panose="020B0503030303020204" pitchFamily="34" charset="0"/>
                </a:rPr>
                <a:t>S / W</a:t>
              </a:r>
            </a:p>
            <a:p>
              <a:pPr algn="ctr"/>
              <a:r>
                <a:rPr lang="en-US" altLang="ko-KR" sz="800" dirty="0" err="1">
                  <a:latin typeface="SamsungOne-400" panose="020B0503030303020204" pitchFamily="34" charset="0"/>
                  <a:ea typeface="SamsungOne-400" panose="020B0503030303020204" pitchFamily="34" charset="0"/>
                </a:rPr>
                <a:t>cập</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nhật</a:t>
              </a:r>
              <a:endParaRPr lang="en-US" altLang="ko-KR" sz="800" dirty="0">
                <a:latin typeface="SamsungOne-400" panose="020B0503030303020204" pitchFamily="34" charset="0"/>
                <a:ea typeface="SamsungOne-400" panose="020B0503030303020204" pitchFamily="34" charset="0"/>
              </a:endParaRPr>
            </a:p>
          </p:txBody>
        </p:sp>
        <p:cxnSp>
          <p:nvCxnSpPr>
            <p:cNvPr id="108" name="꺾인 연결선 107"/>
            <p:cNvCxnSpPr>
              <a:stCxn id="72" idx="2"/>
              <a:endCxn id="85" idx="4"/>
            </p:cNvCxnSpPr>
            <p:nvPr/>
          </p:nvCxnSpPr>
          <p:spPr>
            <a:xfrm rot="10800000">
              <a:off x="4158336" y="4579276"/>
              <a:ext cx="2824123" cy="190625"/>
            </a:xfrm>
            <a:prstGeom prst="bentConnector2">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타원 70">
              <a:extLst>
                <a:ext uri="{FF2B5EF4-FFF2-40B4-BE49-F238E27FC236}">
                  <a16:creationId xmlns:a16="http://schemas.microsoft.com/office/drawing/2014/main" id="{B63F3B5C-C23F-484F-9DCF-32400990A268}"/>
                </a:ext>
              </a:extLst>
            </p:cNvPr>
            <p:cNvSpPr/>
            <p:nvPr/>
          </p:nvSpPr>
          <p:spPr>
            <a:xfrm>
              <a:off x="6093857" y="4435748"/>
              <a:ext cx="668304" cy="668304"/>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en-US" altLang="ko-KR" sz="800" dirty="0" err="1">
                  <a:latin typeface="SamsungOne-400" panose="020B0503030303020204" pitchFamily="34" charset="0"/>
                  <a:ea typeface="SamsungOne-400" panose="020B0503030303020204" pitchFamily="34" charset="0"/>
                </a:rPr>
                <a:t>Thay</a:t>
              </a:r>
              <a:r>
                <a:rPr lang="en-US" altLang="ko-KR" sz="800" dirty="0">
                  <a:latin typeface="SamsungOne-400" panose="020B0503030303020204" pitchFamily="34" charset="0"/>
                  <a:ea typeface="SamsungOne-400" panose="020B0503030303020204" pitchFamily="34" charset="0"/>
                </a:rPr>
                <a:t> thế</a:t>
              </a:r>
            </a:p>
            <a:p>
              <a:pPr algn="ctr"/>
              <a:r>
                <a:rPr lang="en-US" altLang="ko-KR" sz="800" dirty="0" err="1">
                  <a:latin typeface="SamsungOne-400" panose="020B0503030303020204" pitchFamily="34" charset="0"/>
                  <a:ea typeface="SamsungOne-400" panose="020B0503030303020204" pitchFamily="34" charset="0"/>
                </a:rPr>
                <a:t>thiết</a:t>
              </a:r>
              <a:r>
                <a:rPr lang="en-US" altLang="ko-KR" sz="800" dirty="0">
                  <a:latin typeface="SamsungOne-400" panose="020B0503030303020204" pitchFamily="34" charset="0"/>
                  <a:ea typeface="SamsungOne-400" panose="020B0503030303020204" pitchFamily="34" charset="0"/>
                </a:rPr>
                <a:t> bị</a:t>
              </a:r>
            </a:p>
          </p:txBody>
        </p:sp>
        <p:sp>
          <p:nvSpPr>
            <p:cNvPr id="72" name="타원 71">
              <a:extLst>
                <a:ext uri="{FF2B5EF4-FFF2-40B4-BE49-F238E27FC236}">
                  <a16:creationId xmlns:a16="http://schemas.microsoft.com/office/drawing/2014/main" id="{B63F3B5C-C23F-484F-9DCF-32400990A268}"/>
                </a:ext>
              </a:extLst>
            </p:cNvPr>
            <p:cNvSpPr/>
            <p:nvPr/>
          </p:nvSpPr>
          <p:spPr>
            <a:xfrm>
              <a:off x="6982458" y="4435748"/>
              <a:ext cx="668304" cy="668304"/>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en-US" altLang="ko-KR" sz="800" dirty="0">
                  <a:latin typeface="SamsungOne-400" panose="020B0503030303020204" pitchFamily="34" charset="0"/>
                  <a:ea typeface="SamsungOne-400" panose="020B0503030303020204" pitchFamily="34" charset="0"/>
                </a:rPr>
                <a:t>Sửa </a:t>
              </a:r>
              <a:r>
                <a:rPr lang="en-US" altLang="ko-KR" sz="800" dirty="0" err="1">
                  <a:latin typeface="SamsungOne-400" panose="020B0503030303020204" pitchFamily="34" charset="0"/>
                  <a:ea typeface="SamsungOne-400" panose="020B0503030303020204" pitchFamily="34" charset="0"/>
                </a:rPr>
                <a:t>chữa</a:t>
              </a:r>
              <a:endParaRPr lang="en-US" altLang="ko-KR" sz="800" dirty="0">
                <a:latin typeface="SamsungOne-400" panose="020B0503030303020204" pitchFamily="34" charset="0"/>
                <a:ea typeface="SamsungOne-400" panose="020B0503030303020204" pitchFamily="34" charset="0"/>
              </a:endParaRPr>
            </a:p>
            <a:p>
              <a:pPr algn="ct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hỏng</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hóc</a:t>
              </a:r>
              <a:endParaRPr lang="en-US" altLang="ko-KR" sz="800" dirty="0">
                <a:latin typeface="SamsungOne-400" panose="020B0503030303020204" pitchFamily="34" charset="0"/>
                <a:ea typeface="SamsungOne-400" panose="020B0503030303020204" pitchFamily="34" charset="0"/>
              </a:endParaRPr>
            </a:p>
          </p:txBody>
        </p:sp>
        <p:sp>
          <p:nvSpPr>
            <p:cNvPr id="111" name="TextBox 110">
              <a:extLst>
                <a:ext uri="{FF2B5EF4-FFF2-40B4-BE49-F238E27FC236}">
                  <a16:creationId xmlns:a16="http://schemas.microsoft.com/office/drawing/2014/main" id="{A5D1EC1B-CCB4-43C0-B944-F03D9E3A6034}"/>
                </a:ext>
              </a:extLst>
            </p:cNvPr>
            <p:cNvSpPr txBox="1"/>
            <p:nvPr/>
          </p:nvSpPr>
          <p:spPr>
            <a:xfrm>
              <a:off x="8387385" y="4761871"/>
              <a:ext cx="646120" cy="276999"/>
            </a:xfrm>
            <a:prstGeom prst="rect">
              <a:avLst/>
            </a:prstGeom>
            <a:noFill/>
          </p:spPr>
          <p:txBody>
            <a:bodyPr wrap="square" lIns="0" tIns="0" rIns="0" bIns="0" rtlCol="0">
              <a:spAutoFit/>
              <a:scene3d>
                <a:camera prst="orthographicFront"/>
                <a:lightRig rig="threePt" dir="t"/>
              </a:scene3d>
              <a:sp3d>
                <a:bevelT w="0" h="6350"/>
              </a:sp3d>
            </a:bodyPr>
            <a:lstStyle/>
            <a:p>
              <a:pPr lvl="0" algn="ctr">
                <a:defRPr/>
              </a:pP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Hệ</a:t>
              </a: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leo</a:t>
              </a: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 thang</a:t>
              </a:r>
            </a:p>
          </p:txBody>
        </p:sp>
        <p:cxnSp>
          <p:nvCxnSpPr>
            <p:cNvPr id="112" name="직선 화살표 연결선 111">
              <a:extLst>
                <a:ext uri="{FF2B5EF4-FFF2-40B4-BE49-F238E27FC236}">
                  <a16:creationId xmlns:a16="http://schemas.microsoft.com/office/drawing/2014/main" id="{B197394A-D5BB-40E1-9269-1C52F8D5BC87}"/>
                </a:ext>
              </a:extLst>
            </p:cNvPr>
            <p:cNvCxnSpPr/>
            <p:nvPr/>
          </p:nvCxnSpPr>
          <p:spPr>
            <a:xfrm flipH="1">
              <a:off x="8712348" y="4579275"/>
              <a:ext cx="1" cy="172396"/>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B197394A-D5BB-40E1-9269-1C52F8D5BC87}"/>
                </a:ext>
              </a:extLst>
            </p:cNvPr>
            <p:cNvCxnSpPr>
              <a:stCxn id="70" idx="4"/>
              <a:endCxn id="72" idx="0"/>
            </p:cNvCxnSpPr>
            <p:nvPr/>
          </p:nvCxnSpPr>
          <p:spPr>
            <a:xfrm>
              <a:off x="7316610" y="4054497"/>
              <a:ext cx="0" cy="381251"/>
            </a:xfrm>
            <a:prstGeom prst="straightConnector1">
              <a:avLst/>
            </a:prstGeom>
            <a:ln w="9525">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B197394A-D5BB-40E1-9269-1C52F8D5BC87}"/>
                </a:ext>
              </a:extLst>
            </p:cNvPr>
            <p:cNvCxnSpPr>
              <a:stCxn id="69" idx="4"/>
              <a:endCxn id="71" idx="0"/>
            </p:cNvCxnSpPr>
            <p:nvPr/>
          </p:nvCxnSpPr>
          <p:spPr>
            <a:xfrm>
              <a:off x="6428009" y="4054497"/>
              <a:ext cx="0" cy="381251"/>
            </a:xfrm>
            <a:prstGeom prst="straightConnector1">
              <a:avLst/>
            </a:prstGeom>
            <a:ln w="9525">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모서리가 둥근 직사각형 87">
              <a:extLst>
                <a:ext uri="{FF2B5EF4-FFF2-40B4-BE49-F238E27FC236}">
                  <a16:creationId xmlns:a16="http://schemas.microsoft.com/office/drawing/2014/main" id="{B63F3B5C-C23F-484F-9DCF-32400990A268}"/>
                </a:ext>
              </a:extLst>
            </p:cNvPr>
            <p:cNvSpPr/>
            <p:nvPr/>
          </p:nvSpPr>
          <p:spPr>
            <a:xfrm>
              <a:off x="6094896" y="4132053"/>
              <a:ext cx="1555866" cy="226140"/>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cene3d>
                <a:camera prst="orthographicFront"/>
                <a:lightRig rig="threePt" dir="t"/>
              </a:scene3d>
              <a:sp3d>
                <a:bevelT w="0" h="6350"/>
              </a:sp3d>
            </a:bodyPr>
            <a:lstStyle/>
            <a:p>
              <a:pPr algn="ctr"/>
              <a:r>
                <a:rPr lang="en-US" altLang="ko-KR" sz="800" dirty="0" err="1">
                  <a:latin typeface="SamsungOne-400" panose="020B0503030303020204" pitchFamily="34" charset="0"/>
                  <a:ea typeface="SamsungOne-400" panose="020B0503030303020204" pitchFamily="34" charset="0"/>
                </a:rPr>
                <a:t>Vận</a:t>
              </a:r>
              <a:r>
                <a:rPr lang="en-US" altLang="ko-KR" sz="800" dirty="0">
                  <a:latin typeface="SamsungOne-400" panose="020B0503030303020204" pitchFamily="34" charset="0"/>
                  <a:ea typeface="SamsungOne-400" panose="020B0503030303020204" pitchFamily="34" charset="0"/>
                </a:rPr>
                <a:t> </a:t>
              </a:r>
              <a:r>
                <a:rPr lang="en-US" altLang="ko-KR" sz="800" dirty="0" err="1">
                  <a:latin typeface="SamsungOne-400" panose="020B0503030303020204" pitchFamily="34" charset="0"/>
                  <a:ea typeface="SamsungOne-400" panose="020B0503030303020204" pitchFamily="34" charset="0"/>
                </a:rPr>
                <a:t>hành</a:t>
              </a:r>
              <a:r>
                <a:rPr lang="en-US" altLang="ko-KR" sz="800" dirty="0">
                  <a:latin typeface="SamsungOne-400" panose="020B0503030303020204" pitchFamily="34" charset="0"/>
                  <a:ea typeface="SamsungOne-400" panose="020B0503030303020204" pitchFamily="34" charset="0"/>
                </a:rPr>
                <a:t>/</a:t>
              </a:r>
              <a:r>
                <a:rPr lang="en-US" altLang="ko-KR" sz="800" dirty="0" err="1">
                  <a:latin typeface="SamsungOne-400" panose="020B0503030303020204" pitchFamily="34" charset="0"/>
                  <a:ea typeface="SamsungOne-400" panose="020B0503030303020204" pitchFamily="34" charset="0"/>
                </a:rPr>
                <a:t>thực</a:t>
              </a:r>
              <a:r>
                <a:rPr lang="en-US" altLang="ko-KR" sz="800" dirty="0">
                  <a:latin typeface="SamsungOne-400" panose="020B0503030303020204" pitchFamily="34" charset="0"/>
                  <a:ea typeface="SamsungOne-400" panose="020B0503030303020204" pitchFamily="34" charset="0"/>
                </a:rPr>
                <a:t> hiện</a:t>
              </a:r>
            </a:p>
          </p:txBody>
        </p:sp>
        <p:sp>
          <p:nvSpPr>
            <p:cNvPr id="122" name="TextBox 121">
              <a:extLst>
                <a:ext uri="{FF2B5EF4-FFF2-40B4-BE49-F238E27FC236}">
                  <a16:creationId xmlns:a16="http://schemas.microsoft.com/office/drawing/2014/main" id="{A5D1EC1B-CCB4-43C0-B944-F03D9E3A6034}"/>
                </a:ext>
              </a:extLst>
            </p:cNvPr>
            <p:cNvSpPr txBox="1"/>
            <p:nvPr/>
          </p:nvSpPr>
          <p:spPr>
            <a:xfrm>
              <a:off x="4780610" y="3587211"/>
              <a:ext cx="362988" cy="415498"/>
            </a:xfrm>
            <a:prstGeom prst="rect">
              <a:avLst/>
            </a:prstGeom>
            <a:noFill/>
          </p:spPr>
          <p:txBody>
            <a:bodyPr wrap="square" lIns="0" tIns="0" rIns="0" bIns="0" rtlCol="0">
              <a:spAutoFit/>
              <a:scene3d>
                <a:camera prst="orthographicFront"/>
                <a:lightRig rig="threePt" dir="t"/>
              </a:scene3d>
              <a:sp3d>
                <a:bevelT w="0" h="6350"/>
              </a:sp3d>
            </a:bodyPr>
            <a:lstStyle/>
            <a:p>
              <a:pPr lvl="0" algn="ctr">
                <a:defRPr/>
              </a:pP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Khởi</a:t>
              </a: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động</a:t>
              </a: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lại</a:t>
              </a:r>
              <a:endPar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23" name="TextBox 122">
              <a:extLst>
                <a:ext uri="{FF2B5EF4-FFF2-40B4-BE49-F238E27FC236}">
                  <a16:creationId xmlns:a16="http://schemas.microsoft.com/office/drawing/2014/main" id="{A5D1EC1B-CCB4-43C0-B944-F03D9E3A6034}"/>
                </a:ext>
              </a:extLst>
            </p:cNvPr>
            <p:cNvSpPr txBox="1"/>
            <p:nvPr/>
          </p:nvSpPr>
          <p:spPr>
            <a:xfrm>
              <a:off x="4780610" y="4813655"/>
              <a:ext cx="540502" cy="138499"/>
            </a:xfrm>
            <a:prstGeom prst="rect">
              <a:avLst/>
            </a:prstGeom>
            <a:noFill/>
          </p:spPr>
          <p:txBody>
            <a:bodyPr wrap="square" lIns="0" tIns="0" rIns="0" bIns="0" rtlCol="0">
              <a:spAutoFit/>
              <a:scene3d>
                <a:camera prst="orthographicFront"/>
                <a:lightRig rig="threePt" dir="t"/>
              </a:scene3d>
              <a:sp3d>
                <a:bevelT w="0" h="6350"/>
              </a:sp3d>
            </a:bodyPr>
            <a:lstStyle/>
            <a:p>
              <a:pPr lvl="0" algn="ctr">
                <a:defRPr/>
              </a:pP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Cài</a:t>
              </a: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đặt</a:t>
              </a:r>
              <a:r>
                <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900" dirty="0" err="1">
                  <a:solidFill>
                    <a:schemeClr val="tx1">
                      <a:lumMod val="85000"/>
                      <a:lumOff val="15000"/>
                    </a:schemeClr>
                  </a:solidFill>
                  <a:latin typeface="SamsungOne-400" panose="020B0503030303020204" pitchFamily="34" charset="0"/>
                  <a:ea typeface="SamsungOne-400" panose="020B0503030303020204" pitchFamily="34" charset="0"/>
                </a:rPr>
                <a:t>lại</a:t>
              </a:r>
              <a:endParaRPr lang="en-US" altLang="ko-KR" sz="9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45" name="그룹 44"/>
          <p:cNvGrpSpPr/>
          <p:nvPr/>
        </p:nvGrpSpPr>
        <p:grpSpPr>
          <a:xfrm>
            <a:off x="416127" y="447433"/>
            <a:ext cx="9051873" cy="276999"/>
            <a:chOff x="416127" y="447433"/>
            <a:chExt cx="9051873" cy="276999"/>
          </a:xfrm>
        </p:grpSpPr>
        <p:sp>
          <p:nvSpPr>
            <p:cNvPr id="46" name="직사각형 45">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2.4.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biện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pháp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bảo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IoT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bảo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dịch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vụ</a:t>
              </a:r>
            </a:p>
          </p:txBody>
        </p:sp>
        <p:sp>
          <p:nvSpPr>
            <p:cNvPr id="47" name="직사각형 46">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48" name="직사각형 47">
            <a:extLst>
              <a:ext uri="{FF2B5EF4-FFF2-40B4-BE49-F238E27FC236}">
                <a16:creationId xmlns:a16="http://schemas.microsoft.com/office/drawing/2014/main" id="{63CFEA5D-13A4-4869-9046-BEEF6B820D50}"/>
              </a:ext>
            </a:extLst>
          </p:cNvPr>
          <p:cNvSpPr/>
          <p:nvPr/>
        </p:nvSpPr>
        <p:spPr>
          <a:xfrm>
            <a:off x="449998" y="1375101"/>
            <a:ext cx="9004986"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Đe</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dọa</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dịch</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vụ IoT/Bảo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mật</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vòng</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đời</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dữ</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liệu</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và</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cách</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ứng</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phó</a:t>
            </a:r>
            <a:endPar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721593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Medium" pitchFamily="2" charset="77"/>
                <a:ea typeface="iCiel Samsung Sharp Sans Regular" pitchFamily="2" charset="77"/>
                <a:cs typeface="iCiel Samsung Sharp Sans Regular" pitchFamily="2" charset="77"/>
              </a:rPr>
              <a:t>Thiết</a:t>
            </a:r>
            <a:r>
              <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Medium" pitchFamily="2" charset="77"/>
                <a:ea typeface="iCiel Samsung Sharp Sans Regular" pitchFamily="2" charset="77"/>
                <a:cs typeface="iCiel Samsung Sharp Sans Regular" pitchFamily="2" charset="77"/>
              </a:rPr>
              <a:t>kế</a:t>
            </a:r>
            <a:r>
              <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Medium" pitchFamily="2" charset="77"/>
                <a:ea typeface="iCiel Samsung Sharp Sans Regular" pitchFamily="2" charset="77"/>
                <a:cs typeface="iCiel Samsung Sharp Sans Regular" pitchFamily="2" charset="77"/>
              </a:rPr>
              <a:t>mẫu</a:t>
            </a:r>
            <a:endPar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endParaRPr>
          </a:p>
        </p:txBody>
      </p:sp>
      <p:sp>
        <p:nvSpPr>
          <p:cNvPr id="11" name="직사각형 133">
            <a:extLst>
              <a:ext uri="{FF2B5EF4-FFF2-40B4-BE49-F238E27FC236}">
                <a16:creationId xmlns:a16="http://schemas.microsoft.com/office/drawing/2014/main" id="{F30E60FD-5340-4E90-99F1-BB9E55EB305D}"/>
              </a:ext>
            </a:extLst>
          </p:cNvPr>
          <p:cNvSpPr/>
          <p:nvPr/>
        </p:nvSpPr>
        <p:spPr>
          <a:xfrm>
            <a:off x="990000" y="2372913"/>
            <a:ext cx="547971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3600" b="1" dirty="0">
                <a:solidFill>
                  <a:schemeClr val="bg1">
                    <a:lumMod val="50000"/>
                  </a:schemeClr>
                </a:solidFill>
                <a:latin typeface="iCiel Samsung Sharp Sans Medium" pitchFamily="2" charset="77"/>
                <a:ea typeface="iCiel Samsung Sharp Sans Regular" pitchFamily="2" charset="77"/>
                <a:cs typeface="iCiel Samsung Sharp Sans Regular" pitchFamily="2" charset="77"/>
              </a:rPr>
              <a:t>BÀI 3.</a:t>
            </a:r>
          </a:p>
        </p:txBody>
      </p:sp>
      <p:grpSp>
        <p:nvGrpSpPr>
          <p:cNvPr id="4" name="그룹 3"/>
          <p:cNvGrpSpPr/>
          <p:nvPr/>
        </p:nvGrpSpPr>
        <p:grpSpPr>
          <a:xfrm>
            <a:off x="1051644" y="3971927"/>
            <a:ext cx="7200816" cy="1493136"/>
            <a:chOff x="1051644" y="3971927"/>
            <a:chExt cx="7200816" cy="1493136"/>
          </a:xfrm>
        </p:grpSpPr>
        <p:grpSp>
          <p:nvGrpSpPr>
            <p:cNvPr id="3" name="그룹 2"/>
            <p:cNvGrpSpPr/>
            <p:nvPr/>
          </p:nvGrpSpPr>
          <p:grpSpPr>
            <a:xfrm>
              <a:off x="1051644" y="3971927"/>
              <a:ext cx="5702300" cy="278172"/>
              <a:chOff x="1051644" y="3971927"/>
              <a:chExt cx="5702300" cy="278172"/>
            </a:xfrm>
          </p:grpSpPr>
          <p:sp>
            <p:nvSpPr>
              <p:cNvPr id="13" name="직사각형 12">
                <a:extLst>
                  <a:ext uri="{FF2B5EF4-FFF2-40B4-BE49-F238E27FC236}">
                    <a16:creationId xmlns:a16="http://schemas.microsoft.com/office/drawing/2014/main" id="{8CEA84EE-1CFD-4B57-A1C8-06A1AB4ACA44}"/>
                  </a:ext>
                </a:extLst>
              </p:cNvPr>
              <p:cNvSpPr/>
              <p:nvPr/>
            </p:nvSpPr>
            <p:spPr>
              <a:xfrm>
                <a:off x="1234524" y="397310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400" panose="020B0503030303020204" charset="0"/>
                    <a:ea typeface="SamsungOne-400" panose="020B0503030303020204" charset="0"/>
                  </a:rPr>
                  <a:t>3.1. </a:t>
                </a:r>
                <a:r>
                  <a:rPr lang="en-US" altLang="ko-KR" dirty="0" err="1">
                    <a:solidFill>
                      <a:schemeClr val="tx1">
                        <a:lumMod val="75000"/>
                        <a:lumOff val="25000"/>
                      </a:schemeClr>
                    </a:solidFill>
                    <a:latin typeface="SamsungOne-400" panose="020B0503030303020204" charset="0"/>
                    <a:ea typeface="SamsungOne-400" panose="020B0503030303020204" charset="0"/>
                  </a:rPr>
                  <a:t>Tổng</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quan</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về</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Thiết</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kế</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mẫu</a:t>
                </a:r>
                <a:endParaRPr lang="en-US" altLang="ko-KR" dirty="0">
                  <a:solidFill>
                    <a:schemeClr val="tx1">
                      <a:lumMod val="75000"/>
                      <a:lumOff val="25000"/>
                    </a:schemeClr>
                  </a:solidFill>
                  <a:latin typeface="SamsungOne-400" panose="020B0503030303020204" charset="0"/>
                  <a:ea typeface="SamsungOne-400" panose="020B0503030303020204" charset="0"/>
                </a:endParaRPr>
              </a:p>
            </p:txBody>
          </p:sp>
          <p:sp>
            <p:nvSpPr>
              <p:cNvPr id="14" name="직사각형 13">
                <a:extLst>
                  <a:ext uri="{FF2B5EF4-FFF2-40B4-BE49-F238E27FC236}">
                    <a16:creationId xmlns:a16="http://schemas.microsoft.com/office/drawing/2014/main" id="{490AEC04-CD1D-4B88-858B-CBB56559D797}"/>
                  </a:ext>
                </a:extLst>
              </p:cNvPr>
              <p:cNvSpPr/>
              <p:nvPr/>
            </p:nvSpPr>
            <p:spPr>
              <a:xfrm>
                <a:off x="1051644" y="397192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 name="그룹 1"/>
            <p:cNvGrpSpPr/>
            <p:nvPr/>
          </p:nvGrpSpPr>
          <p:grpSpPr>
            <a:xfrm>
              <a:off x="1051644" y="4376915"/>
              <a:ext cx="6766476" cy="278172"/>
              <a:chOff x="1051644" y="4401761"/>
              <a:chExt cx="6766476" cy="278172"/>
            </a:xfrm>
          </p:grpSpPr>
          <p:sp>
            <p:nvSpPr>
              <p:cNvPr id="15" name="직사각형 14">
                <a:extLst>
                  <a:ext uri="{FF2B5EF4-FFF2-40B4-BE49-F238E27FC236}">
                    <a16:creationId xmlns:a16="http://schemas.microsoft.com/office/drawing/2014/main" id="{475B5DE5-347D-4119-80E7-2377740127D9}"/>
                  </a:ext>
                </a:extLst>
              </p:cNvPr>
              <p:cNvSpPr/>
              <p:nvPr/>
            </p:nvSpPr>
            <p:spPr>
              <a:xfrm>
                <a:off x="1234524" y="4402934"/>
                <a:ext cx="658359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charset="0"/>
                    <a:ea typeface="SamsungOne-400" panose="020B0503030303020204" charset="0"/>
                  </a:rPr>
                  <a:t>3.2. </a:t>
                </a:r>
                <a:r>
                  <a:rPr lang="vi-VN" altLang="ko-KR" dirty="0">
                    <a:solidFill>
                      <a:schemeClr val="bg1">
                        <a:lumMod val="65000"/>
                      </a:schemeClr>
                    </a:solidFill>
                    <a:latin typeface="SamsungOne-400" panose="020B0503030303020204" charset="0"/>
                    <a:ea typeface="SamsungOne-400" panose="020B0503030303020204" charset="0"/>
                  </a:rPr>
                  <a:t>Tổng quan về wireframe (Khung sườn trang web)</a:t>
                </a:r>
                <a:endParaRPr lang="en-US" altLang="ko-KR" dirty="0">
                  <a:solidFill>
                    <a:schemeClr val="bg1">
                      <a:lumMod val="65000"/>
                    </a:schemeClr>
                  </a:solidFill>
                  <a:latin typeface="SamsungOne-400" panose="020B0503030303020204" charset="0"/>
                  <a:ea typeface="SamsungOne-400" panose="020B0503030303020204" charset="0"/>
                </a:endParaRPr>
              </a:p>
            </p:txBody>
          </p:sp>
          <p:sp>
            <p:nvSpPr>
              <p:cNvPr id="16" name="직사각형 15">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17" name="그룹 16"/>
            <p:cNvGrpSpPr/>
            <p:nvPr/>
          </p:nvGrpSpPr>
          <p:grpSpPr>
            <a:xfrm>
              <a:off x="1051644" y="4781903"/>
              <a:ext cx="6903636" cy="278172"/>
              <a:chOff x="1051644" y="4401761"/>
              <a:chExt cx="6903636" cy="278172"/>
            </a:xfrm>
          </p:grpSpPr>
          <p:sp>
            <p:nvSpPr>
              <p:cNvPr id="18" name="직사각형 17">
                <a:extLst>
                  <a:ext uri="{FF2B5EF4-FFF2-40B4-BE49-F238E27FC236}">
                    <a16:creationId xmlns:a16="http://schemas.microsoft.com/office/drawing/2014/main" id="{475B5DE5-347D-4119-80E7-2377740127D9}"/>
                  </a:ext>
                </a:extLst>
              </p:cNvPr>
              <p:cNvSpPr/>
              <p:nvPr/>
            </p:nvSpPr>
            <p:spPr>
              <a:xfrm>
                <a:off x="1234524" y="4402934"/>
                <a:ext cx="672075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charset="0"/>
                    <a:ea typeface="SamsungOne-400" panose="020B0503030303020204" charset="0"/>
                  </a:rPr>
                  <a:t>3.3. </a:t>
                </a:r>
                <a:r>
                  <a:rPr lang="en-US" altLang="ko-KR" dirty="0" err="1">
                    <a:solidFill>
                      <a:schemeClr val="bg1">
                        <a:lumMod val="65000"/>
                      </a:schemeClr>
                    </a:solidFill>
                    <a:latin typeface="SamsungOne-400" panose="020B0503030303020204" charset="0"/>
                    <a:ea typeface="SamsungOne-400" panose="020B0503030303020204" charset="0"/>
                  </a:rPr>
                  <a:t>Tạo</a:t>
                </a:r>
                <a:r>
                  <a:rPr lang="en-US" altLang="ko-KR" dirty="0">
                    <a:solidFill>
                      <a:schemeClr val="bg1">
                        <a:lumMod val="65000"/>
                      </a:schemeClr>
                    </a:solidFill>
                    <a:latin typeface="SamsungOne-400" panose="020B0503030303020204" charset="0"/>
                    <a:ea typeface="SamsungOne-400" panose="020B0503030303020204" charset="0"/>
                  </a:rPr>
                  <a:t> Wireframe</a:t>
                </a:r>
              </a:p>
            </p:txBody>
          </p:sp>
          <p:sp>
            <p:nvSpPr>
              <p:cNvPr id="19" name="직사각형 18">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0" name="그룹 19"/>
            <p:cNvGrpSpPr/>
            <p:nvPr/>
          </p:nvGrpSpPr>
          <p:grpSpPr>
            <a:xfrm>
              <a:off x="1051644" y="5186891"/>
              <a:ext cx="7200816" cy="278172"/>
              <a:chOff x="1051644" y="4401761"/>
              <a:chExt cx="7200816" cy="278172"/>
            </a:xfrm>
          </p:grpSpPr>
          <p:sp>
            <p:nvSpPr>
              <p:cNvPr id="21" name="직사각형 20">
                <a:extLst>
                  <a:ext uri="{FF2B5EF4-FFF2-40B4-BE49-F238E27FC236}">
                    <a16:creationId xmlns:a16="http://schemas.microsoft.com/office/drawing/2014/main" id="{475B5DE5-347D-4119-80E7-2377740127D9}"/>
                  </a:ext>
                </a:extLst>
              </p:cNvPr>
              <p:cNvSpPr/>
              <p:nvPr/>
            </p:nvSpPr>
            <p:spPr>
              <a:xfrm>
                <a:off x="1234524" y="4402934"/>
                <a:ext cx="701793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charset="0"/>
                    <a:ea typeface="SamsungOne-400" panose="020B0503030303020204" charset="0"/>
                  </a:rPr>
                  <a:t>3.4. </a:t>
                </a:r>
                <a:r>
                  <a:rPr lang="en-US" altLang="ko-KR" dirty="0" err="1">
                    <a:solidFill>
                      <a:schemeClr val="bg1">
                        <a:lumMod val="65000"/>
                      </a:schemeClr>
                    </a:solidFill>
                    <a:latin typeface="SamsungOne-400" panose="020B0503030303020204" charset="0"/>
                    <a:ea typeface="SamsungOne-400" panose="020B0503030303020204" charset="0"/>
                  </a:rPr>
                  <a:t>Cách</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thiết</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kế</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mẫu</a:t>
                </a:r>
                <a:endParaRPr lang="en-US" altLang="ko-KR" dirty="0">
                  <a:solidFill>
                    <a:schemeClr val="bg1">
                      <a:lumMod val="65000"/>
                    </a:schemeClr>
                  </a:solidFill>
                  <a:latin typeface="SamsungOne-400" panose="020B0503030303020204" charset="0"/>
                  <a:ea typeface="SamsungOne-400" panose="020B0503030303020204" charset="0"/>
                </a:endParaRPr>
              </a:p>
            </p:txBody>
          </p:sp>
          <p:sp>
            <p:nvSpPr>
              <p:cNvPr id="22" name="직사각형 21">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spTree>
    <p:extLst>
      <p:ext uri="{BB962C8B-B14F-4D97-AF65-F5344CB8AC3E}">
        <p14:creationId xmlns:p14="http://schemas.microsoft.com/office/powerpoint/2010/main" val="60895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그룹 32">
            <a:extLst>
              <a:ext uri="{FF2B5EF4-FFF2-40B4-BE49-F238E27FC236}">
                <a16:creationId xmlns:a16="http://schemas.microsoft.com/office/drawing/2014/main" id="{8DB55E22-2582-4777-853B-CEE0457E48D6}"/>
              </a:ext>
            </a:extLst>
          </p:cNvPr>
          <p:cNvGrpSpPr/>
          <p:nvPr/>
        </p:nvGrpSpPr>
        <p:grpSpPr>
          <a:xfrm>
            <a:off x="5341257" y="3901328"/>
            <a:ext cx="4002768" cy="2170993"/>
            <a:chOff x="12199793" y="3417589"/>
            <a:chExt cx="5308888" cy="2879397"/>
          </a:xfrm>
        </p:grpSpPr>
        <p:pic>
          <p:nvPicPr>
            <p:cNvPr id="34" name="그림 33"/>
            <p:cNvPicPr>
              <a:picLocks noChangeAspect="1"/>
            </p:cNvPicPr>
            <p:nvPr/>
          </p:nvPicPr>
          <p:blipFill rotWithShape="1">
            <a:blip r:embed="rId3" cstate="print">
              <a:extLst>
                <a:ext uri="{28A0092B-C50C-407E-A947-70E740481C1C}">
                  <a14:useLocalDpi xmlns:a14="http://schemas.microsoft.com/office/drawing/2010/main" val="0"/>
                </a:ext>
              </a:extLst>
            </a:blip>
            <a:srcRect b="8022"/>
            <a:stretch/>
          </p:blipFill>
          <p:spPr>
            <a:xfrm>
              <a:off x="12199793" y="3417589"/>
              <a:ext cx="5308888" cy="2879397"/>
            </a:xfrm>
            <a:prstGeom prst="rect">
              <a:avLst/>
            </a:prstGeom>
          </p:spPr>
        </p:pic>
        <p:sp>
          <p:nvSpPr>
            <p:cNvPr id="35" name="직사각형 34">
              <a:extLst>
                <a:ext uri="{FF2B5EF4-FFF2-40B4-BE49-F238E27FC236}">
                  <a16:creationId xmlns:a16="http://schemas.microsoft.com/office/drawing/2014/main" id="{A7EC32D5-509D-453A-8268-38C3226EF2C4}"/>
                </a:ext>
              </a:extLst>
            </p:cNvPr>
            <p:cNvSpPr/>
            <p:nvPr/>
          </p:nvSpPr>
          <p:spPr>
            <a:xfrm rot="888606">
              <a:off x="14809712" y="4187782"/>
              <a:ext cx="1072635" cy="237996"/>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defTabSz="914126">
                <a:defRPr/>
              </a:pPr>
              <a:endParaRPr lang="ko-KR" altLang="en-US" sz="1799">
                <a:solidFill>
                  <a:prstClr val="white"/>
                </a:solidFill>
                <a:latin typeface="Calibri" panose="020F0502020204030204"/>
                <a:ea typeface="맑은 고딕" panose="020B0503020000020004" pitchFamily="50" charset="-127"/>
              </a:endParaRPr>
            </a:p>
          </p:txBody>
        </p:sp>
        <p:sp>
          <p:nvSpPr>
            <p:cNvPr id="36" name="TextBox 35">
              <a:extLst>
                <a:ext uri="{FF2B5EF4-FFF2-40B4-BE49-F238E27FC236}">
                  <a16:creationId xmlns:a16="http://schemas.microsoft.com/office/drawing/2014/main" id="{91357084-144F-42B3-94C2-A4B40ED9B425}"/>
                </a:ext>
              </a:extLst>
            </p:cNvPr>
            <p:cNvSpPr txBox="1"/>
            <p:nvPr/>
          </p:nvSpPr>
          <p:spPr>
            <a:xfrm rot="665651">
              <a:off x="14727687" y="4183811"/>
              <a:ext cx="1303144" cy="307678"/>
            </a:xfrm>
            <a:prstGeom prst="rect">
              <a:avLst/>
            </a:prstGeom>
            <a:noFill/>
          </p:spPr>
          <p:txBody>
            <a:bodyPr wrap="none" rtlCol="0">
              <a:spAutoFit/>
            </a:bodyPr>
            <a:lstStyle/>
            <a:p>
              <a:pPr defTabSz="914126">
                <a:defRPr/>
              </a:pPr>
              <a:r>
                <a:rPr lang="en-US" altLang="ko-KR" sz="1400">
                  <a:solidFill>
                    <a:srgbClr val="000000"/>
                  </a:solidFill>
                  <a:latin typeface="Aharoni" panose="02010803020104030203" pitchFamily="2" charset="-79"/>
                  <a:ea typeface="맑은 고딕" panose="020B0503020000020004" pitchFamily="50" charset="-127"/>
                  <a:cs typeface="Aharoni" panose="02010803020104030203" pitchFamily="2" charset="-79"/>
                </a:rPr>
                <a:t>Model House</a:t>
              </a:r>
              <a:endParaRPr lang="ko-KR" altLang="en-US" sz="1400">
                <a:solidFill>
                  <a:srgbClr val="000000"/>
                </a:solidFill>
                <a:latin typeface="Aharoni" panose="02010803020104030203" pitchFamily="2" charset="-79"/>
                <a:ea typeface="맑은 고딕" panose="020B0503020000020004" pitchFamily="50" charset="-127"/>
                <a:cs typeface="Aharoni" panose="02010803020104030203" pitchFamily="2" charset="-79"/>
              </a:endParaRPr>
            </a:p>
          </p:txBody>
        </p:sp>
      </p:grpSp>
      <p:grpSp>
        <p:nvGrpSpPr>
          <p:cNvPr id="39" name="그룹 38">
            <a:extLst>
              <a:ext uri="{FF2B5EF4-FFF2-40B4-BE49-F238E27FC236}">
                <a16:creationId xmlns:a16="http://schemas.microsoft.com/office/drawing/2014/main" id="{2E365FDD-8321-4D1E-9B93-15935303E61D}"/>
              </a:ext>
            </a:extLst>
          </p:cNvPr>
          <p:cNvGrpSpPr/>
          <p:nvPr/>
        </p:nvGrpSpPr>
        <p:grpSpPr>
          <a:xfrm>
            <a:off x="558800" y="1911514"/>
            <a:ext cx="8785225" cy="215444"/>
            <a:chOff x="1027113" y="2045625"/>
            <a:chExt cx="8785225" cy="215444"/>
          </a:xfrm>
        </p:grpSpPr>
        <p:sp>
          <p:nvSpPr>
            <p:cNvPr id="40" name="직사각형 39">
              <a:extLst>
                <a:ext uri="{FF2B5EF4-FFF2-40B4-BE49-F238E27FC236}">
                  <a16:creationId xmlns:a16="http://schemas.microsoft.com/office/drawing/2014/main" id="{93A51EF4-BCDA-46CA-A50B-DFBDB16BEA0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834376C3-1476-4B59-984F-CC46CB89AE9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Là bản mẫu thử được sản xuất trước khi sản xuất hàng loạt. Là một mô hình sản xuất.</a:t>
              </a:r>
            </a:p>
          </p:txBody>
        </p:sp>
      </p:grpSp>
      <p:grpSp>
        <p:nvGrpSpPr>
          <p:cNvPr id="43" name="그룹 42">
            <a:extLst>
              <a:ext uri="{FF2B5EF4-FFF2-40B4-BE49-F238E27FC236}">
                <a16:creationId xmlns:a16="http://schemas.microsoft.com/office/drawing/2014/main" id="{77FBDE62-2D41-4D9D-8FFF-8565D2D30E2C}"/>
              </a:ext>
            </a:extLst>
          </p:cNvPr>
          <p:cNvGrpSpPr/>
          <p:nvPr/>
        </p:nvGrpSpPr>
        <p:grpSpPr>
          <a:xfrm>
            <a:off x="558800" y="2918166"/>
            <a:ext cx="5406571" cy="646331"/>
            <a:chOff x="1027113" y="2045625"/>
            <a:chExt cx="5406571" cy="646331"/>
          </a:xfrm>
        </p:grpSpPr>
        <p:sp>
          <p:nvSpPr>
            <p:cNvPr id="44" name="직사각형 43">
              <a:extLst>
                <a:ext uri="{FF2B5EF4-FFF2-40B4-BE49-F238E27FC236}">
                  <a16:creationId xmlns:a16="http://schemas.microsoft.com/office/drawing/2014/main" id="{E209FE0F-3C8F-4D40-8327-D44706345B9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a:extLst>
                <a:ext uri="{FF2B5EF4-FFF2-40B4-BE49-F238E27FC236}">
                  <a16:creationId xmlns:a16="http://schemas.microsoft.com/office/drawing/2014/main" id="{259C578A-CCB5-4F2E-954A-066BFA22FFC2}"/>
                </a:ext>
              </a:extLst>
            </p:cNvPr>
            <p:cNvSpPr/>
            <p:nvPr/>
          </p:nvSpPr>
          <p:spPr>
            <a:xfrm>
              <a:off x="1179513" y="2045625"/>
              <a:ext cx="5254171"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Trước khi tạo ra phần mềm hoàn chỉnh theo quy trình chính thức, cần phải tạo mô hình và sử dụng nó như một công cụ để giao tiếp với người dùng.</a:t>
              </a:r>
            </a:p>
          </p:txBody>
        </p:sp>
      </p:grpSp>
      <p:grpSp>
        <p:nvGrpSpPr>
          <p:cNvPr id="15" name="그룹 14"/>
          <p:cNvGrpSpPr/>
          <p:nvPr/>
        </p:nvGrpSpPr>
        <p:grpSpPr>
          <a:xfrm>
            <a:off x="416127" y="447433"/>
            <a:ext cx="9051873" cy="276999"/>
            <a:chOff x="416127" y="447433"/>
            <a:chExt cx="9051873" cy="276999"/>
          </a:xfrm>
        </p:grpSpPr>
        <p:sp>
          <p:nvSpPr>
            <p:cNvPr id="16" name="직사각형 15">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Thiết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mẫu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
          <p:nvSpPr>
            <p:cNvPr id="17" name="직사각형 16">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8" name="직사각형 1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Nguyên</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mẫu</a:t>
            </a:r>
            <a:endPar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endParaRPr>
          </a:p>
        </p:txBody>
      </p:sp>
      <p:sp>
        <p:nvSpPr>
          <p:cNvPr id="19" name="직사각형 18">
            <a:extLst>
              <a:ext uri="{FF2B5EF4-FFF2-40B4-BE49-F238E27FC236}">
                <a16:creationId xmlns:a16="http://schemas.microsoft.com/office/drawing/2014/main" id="{63CFEA5D-13A4-4869-9046-BEEF6B820D50}"/>
              </a:ext>
            </a:extLst>
          </p:cNvPr>
          <p:cNvSpPr/>
          <p:nvPr/>
        </p:nvSpPr>
        <p:spPr>
          <a:xfrm>
            <a:off x="449998" y="238658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Nguyên</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mẫu</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trong</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Phát</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triển</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phần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mềm</a:t>
            </a:r>
            <a:endPar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1083209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a16="http://schemas.microsoft.com/office/drawing/2014/main" id="{31AC09FB-F764-4B6F-8A18-C4EE2FCA1528}"/>
              </a:ext>
            </a:extLst>
          </p:cNvPr>
          <p:cNvGrpSpPr/>
          <p:nvPr/>
        </p:nvGrpSpPr>
        <p:grpSpPr>
          <a:xfrm>
            <a:off x="441605" y="293671"/>
            <a:ext cx="9016945" cy="553998"/>
            <a:chOff x="441746" y="292666"/>
            <a:chExt cx="9019836" cy="554175"/>
          </a:xfrm>
        </p:grpSpPr>
        <p:sp>
          <p:nvSpPr>
            <p:cNvPr id="19" name="직사각형 18">
              <a:extLst>
                <a:ext uri="{FF2B5EF4-FFF2-40B4-BE49-F238E27FC236}">
                  <a16:creationId xmlns:a16="http://schemas.microsoft.com/office/drawing/2014/main" id="{A522E029-6038-409C-A5F5-98959BDADA65}"/>
                </a:ext>
              </a:extLst>
            </p:cNvPr>
            <p:cNvSpPr/>
            <p:nvPr/>
          </p:nvSpPr>
          <p:spPr>
            <a:xfrm>
              <a:off x="441746" y="292666"/>
              <a:ext cx="8785226" cy="554175"/>
            </a:xfrm>
            <a:prstGeom prst="rect">
              <a:avLst/>
            </a:prstGeom>
          </p:spPr>
          <p:txBody>
            <a:bodyPr wrap="square" lIns="0" tIns="0" rIns="0" bIns="0">
              <a:spAutoFit/>
            </a:bodyPr>
            <a:lstStyle/>
            <a:p>
              <a:pPr fontAlgn="base">
                <a:spcBef>
                  <a:spcPct val="0"/>
                </a:spcBef>
                <a:spcAft>
                  <a:spcPct val="0"/>
                </a:spcAft>
              </a:pPr>
              <a:r>
                <a:rPr kumimoji="1" lang="en-US" altLang="ko-KR" sz="3600" b="1" dirty="0" err="1">
                  <a:solidFill>
                    <a:srgbClr val="193EB0"/>
                  </a:solidFill>
                  <a:latin typeface="iCiel Samsung Sharp Sans Medium" pitchFamily="2" charset="77"/>
                  <a:ea typeface="iCiel Samsung Sharp Sans Regular" pitchFamily="2" charset="77"/>
                  <a:cs typeface="iCiel Samsung Sharp Sans Regular" pitchFamily="2" charset="77"/>
                </a:rPr>
                <a:t>Mô</a:t>
              </a:r>
              <a:r>
                <a:rPr kumimoji="1" lang="en-US" altLang="ko-KR" sz="3600" b="1" dirty="0">
                  <a:solidFill>
                    <a:srgbClr val="193EB0"/>
                  </a:solidFill>
                  <a:latin typeface="iCiel Samsung Sharp Sans Medium" pitchFamily="2" charset="77"/>
                  <a:ea typeface="iCiel Samsung Sharp Sans Regular" pitchFamily="2" charset="77"/>
                  <a:cs typeface="iCiel Samsung Sharp Sans Regular" pitchFamily="2" charset="77"/>
                </a:rPr>
                <a:t> </a:t>
              </a:r>
              <a:r>
                <a:rPr kumimoji="1" lang="en-US" altLang="ko-KR" sz="3600" b="1" dirty="0" err="1">
                  <a:solidFill>
                    <a:srgbClr val="193EB0"/>
                  </a:solidFill>
                  <a:latin typeface="iCiel Samsung Sharp Sans Medium" pitchFamily="2" charset="77"/>
                  <a:ea typeface="iCiel Samsung Sharp Sans Regular" pitchFamily="2" charset="77"/>
                  <a:cs typeface="iCiel Samsung Sharp Sans Regular" pitchFamily="2" charset="77"/>
                </a:rPr>
                <a:t>tả</a:t>
              </a:r>
              <a:r>
                <a:rPr kumimoji="1" lang="en-US" altLang="ko-KR" sz="3600" b="1" dirty="0">
                  <a:solidFill>
                    <a:srgbClr val="193EB0"/>
                  </a:solidFill>
                  <a:latin typeface="iCiel Samsung Sharp Sans Medium" pitchFamily="2" charset="77"/>
                  <a:ea typeface="iCiel Samsung Sharp Sans Regular" pitchFamily="2" charset="77"/>
                  <a:cs typeface="iCiel Samsung Sharp Sans Regular" pitchFamily="2" charset="77"/>
                </a:rPr>
                <a:t> </a:t>
              </a:r>
              <a:r>
                <a:rPr kumimoji="1" lang="en-US" altLang="ko-KR" sz="3600" b="1" dirty="0" err="1">
                  <a:solidFill>
                    <a:srgbClr val="193EB0"/>
                  </a:solidFill>
                  <a:latin typeface="iCiel Samsung Sharp Sans Medium" pitchFamily="2" charset="77"/>
                  <a:ea typeface="iCiel Samsung Sharp Sans Regular" pitchFamily="2" charset="77"/>
                  <a:cs typeface="iCiel Samsung Sharp Sans Regular" pitchFamily="2" charset="77"/>
                </a:rPr>
                <a:t>khóa</a:t>
              </a:r>
              <a:r>
                <a:rPr kumimoji="1" lang="en-US" altLang="ko-KR" sz="3600" b="1" dirty="0">
                  <a:solidFill>
                    <a:srgbClr val="193EB0"/>
                  </a:solidFill>
                  <a:latin typeface="iCiel Samsung Sharp Sans Medium" pitchFamily="2" charset="77"/>
                  <a:ea typeface="iCiel Samsung Sharp Sans Regular" pitchFamily="2" charset="77"/>
                  <a:cs typeface="iCiel Samsung Sharp Sans Regular" pitchFamily="2" charset="77"/>
                </a:rPr>
                <a:t> </a:t>
              </a:r>
              <a:r>
                <a:rPr kumimoji="1" lang="en-US" altLang="ko-KR" sz="3600" b="1" dirty="0" err="1">
                  <a:solidFill>
                    <a:srgbClr val="193EB0"/>
                  </a:solidFill>
                  <a:latin typeface="iCiel Samsung Sharp Sans Medium" pitchFamily="2" charset="77"/>
                  <a:ea typeface="iCiel Samsung Sharp Sans Regular" pitchFamily="2" charset="77"/>
                  <a:cs typeface="iCiel Samsung Sharp Sans Regular" pitchFamily="2" charset="77"/>
                </a:rPr>
                <a:t>học</a:t>
              </a:r>
              <a:endParaRPr kumimoji="1" lang="en-US" altLang="ko-KR" sz="3600" b="1" dirty="0">
                <a:solidFill>
                  <a:srgbClr val="193EB0"/>
                </a:solidFill>
                <a:latin typeface="iCiel Samsung Sharp Sans Medium" pitchFamily="2" charset="77"/>
                <a:ea typeface="iCiel Samsung Sharp Sans Regular" pitchFamily="2" charset="77"/>
                <a:cs typeface="iCiel Samsung Sharp Sans Regular" pitchFamily="2" charset="77"/>
              </a:endParaRPr>
            </a:p>
          </p:txBody>
        </p:sp>
        <p:cxnSp>
          <p:nvCxnSpPr>
            <p:cNvPr id="25" name="직선 연결선 24">
              <a:extLst>
                <a:ext uri="{FF2B5EF4-FFF2-40B4-BE49-F238E27FC236}">
                  <a16:creationId xmlns:a16="http://schemas.microsoft.com/office/drawing/2014/main" id="{39808210-D51A-4E43-BC95-F679CC153EA3}"/>
                </a:ext>
              </a:extLst>
            </p:cNvPr>
            <p:cNvCxnSpPr>
              <a:cxnSpLocks/>
            </p:cNvCxnSpPr>
            <p:nvPr/>
          </p:nvCxnSpPr>
          <p:spPr>
            <a:xfrm>
              <a:off x="3760405" y="630000"/>
              <a:ext cx="5701177"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
        <p:nvSpPr>
          <p:cNvPr id="26" name="직사각형 25">
            <a:extLst>
              <a:ext uri="{FF2B5EF4-FFF2-40B4-BE49-F238E27FC236}">
                <a16:creationId xmlns:a16="http://schemas.microsoft.com/office/drawing/2014/main" id="{3078C4E1-633F-4B6A-91AF-73907C46D4D5}"/>
              </a:ext>
            </a:extLst>
          </p:cNvPr>
          <p:cNvSpPr/>
          <p:nvPr/>
        </p:nvSpPr>
        <p:spPr>
          <a:xfrm>
            <a:off x="710975" y="1619179"/>
            <a:ext cx="8630058" cy="490774"/>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fontAlgn="base">
              <a:spcBef>
                <a:spcPct val="0"/>
              </a:spcBef>
              <a:spcAft>
                <a:spcPts val="800"/>
              </a:spcAft>
              <a:buClr>
                <a:srgbClr val="A5A5A5"/>
              </a:buClr>
              <a:buFont typeface="Wingdings" panose="05000000000000000000" pitchFamily="2" charset="2"/>
              <a:buChar char="ü"/>
              <a:defRPr/>
            </a:pPr>
            <a:r>
              <a:rPr lang="vi-VN" altLang="ko-KR" sz="1300" dirty="0">
                <a:solidFill>
                  <a:prstClr val="black">
                    <a:lumMod val="85000"/>
                    <a:lumOff val="15000"/>
                  </a:prstClr>
                </a:solidFill>
                <a:latin typeface="SamsungOne-400" panose="020B0503030303020204" pitchFamily="34" charset="0"/>
              </a:rPr>
              <a:t>Trong khóa học này, sinh viên sẽ thiết kế và thực hiện Dự án cuối khóa theo hướng dẫn này.</a:t>
            </a:r>
          </a:p>
        </p:txBody>
      </p:sp>
      <p:grpSp>
        <p:nvGrpSpPr>
          <p:cNvPr id="27" name="그룹 26">
            <a:extLst>
              <a:ext uri="{FF2B5EF4-FFF2-40B4-BE49-F238E27FC236}">
                <a16:creationId xmlns:a16="http://schemas.microsoft.com/office/drawing/2014/main" id="{7870E847-3299-4ABC-8767-69F8C62E3CCD}"/>
              </a:ext>
            </a:extLst>
          </p:cNvPr>
          <p:cNvGrpSpPr/>
          <p:nvPr/>
        </p:nvGrpSpPr>
        <p:grpSpPr>
          <a:xfrm>
            <a:off x="441605" y="1237712"/>
            <a:ext cx="8899428" cy="307777"/>
            <a:chOff x="441747" y="1663679"/>
            <a:chExt cx="8902281" cy="307876"/>
          </a:xfrm>
        </p:grpSpPr>
        <p:sp>
          <p:nvSpPr>
            <p:cNvPr id="28" name="직사각형 27">
              <a:extLst>
                <a:ext uri="{FF2B5EF4-FFF2-40B4-BE49-F238E27FC236}">
                  <a16:creationId xmlns:a16="http://schemas.microsoft.com/office/drawing/2014/main" id="{0EA9FE45-AB34-4BC4-8C48-8878DD43D977}"/>
                </a:ext>
              </a:extLst>
            </p:cNvPr>
            <p:cNvSpPr/>
            <p:nvPr/>
          </p:nvSpPr>
          <p:spPr>
            <a:xfrm>
              <a:off x="711203" y="1663679"/>
              <a:ext cx="8632825" cy="307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2000" b="1" dirty="0" err="1">
                  <a:solidFill>
                    <a:prstClr val="black">
                      <a:lumMod val="85000"/>
                      <a:lumOff val="15000"/>
                    </a:prstClr>
                  </a:solidFill>
                  <a:latin typeface="iCiel Samsung Sharp Sans Medium" pitchFamily="2" charset="77"/>
                  <a:ea typeface="iCiel Samsung Sharp Sans Bold" pitchFamily="2" charset="77"/>
                  <a:cs typeface="iCiel Samsung Sharp Sans Bold" pitchFamily="2" charset="77"/>
                </a:rPr>
                <a:t>Mục</a:t>
              </a:r>
              <a:r>
                <a:rPr lang="en-US" altLang="ko-KR" sz="2000" b="1" dirty="0">
                  <a:solidFill>
                    <a:prstClr val="black">
                      <a:lumMod val="85000"/>
                      <a:lumOff val="15000"/>
                    </a:prstClr>
                  </a:solidFill>
                  <a:latin typeface="iCiel Samsung Sharp Sans Medium" pitchFamily="2" charset="77"/>
                  <a:ea typeface="iCiel Samsung Sharp Sans Bold" pitchFamily="2" charset="77"/>
                  <a:cs typeface="iCiel Samsung Sharp Sans Bold" pitchFamily="2" charset="77"/>
                </a:rPr>
                <a:t> </a:t>
              </a:r>
              <a:r>
                <a:rPr lang="en-US" altLang="ko-KR" sz="2000" b="1" dirty="0" err="1">
                  <a:solidFill>
                    <a:prstClr val="black">
                      <a:lumMod val="85000"/>
                      <a:lumOff val="15000"/>
                    </a:prstClr>
                  </a:solidFill>
                  <a:latin typeface="iCiel Samsung Sharp Sans Medium" pitchFamily="2" charset="77"/>
                  <a:ea typeface="iCiel Samsung Sharp Sans Bold" pitchFamily="2" charset="77"/>
                  <a:cs typeface="iCiel Samsung Sharp Sans Bold" pitchFamily="2" charset="77"/>
                </a:rPr>
                <a:t>tiêu</a:t>
              </a:r>
              <a:r>
                <a:rPr lang="en-US" altLang="ko-KR" sz="2000" b="1" dirty="0">
                  <a:solidFill>
                    <a:prstClr val="black">
                      <a:lumMod val="85000"/>
                      <a:lumOff val="15000"/>
                    </a:prstClr>
                  </a:solidFill>
                  <a:latin typeface="iCiel Samsung Sharp Sans Medium" pitchFamily="2" charset="77"/>
                  <a:ea typeface="iCiel Samsung Sharp Sans Bold" pitchFamily="2" charset="77"/>
                  <a:cs typeface="iCiel Samsung Sharp Sans Bold" pitchFamily="2" charset="77"/>
                </a:rPr>
                <a:t> </a:t>
              </a:r>
              <a:r>
                <a:rPr lang="en-US" altLang="ko-KR" sz="2000" b="1" dirty="0" err="1">
                  <a:solidFill>
                    <a:prstClr val="black">
                      <a:lumMod val="85000"/>
                      <a:lumOff val="15000"/>
                    </a:prstClr>
                  </a:solidFill>
                  <a:latin typeface="iCiel Samsung Sharp Sans Medium" pitchFamily="2" charset="77"/>
                  <a:ea typeface="iCiel Samsung Sharp Sans Bold" pitchFamily="2" charset="77"/>
                  <a:cs typeface="iCiel Samsung Sharp Sans Bold" pitchFamily="2" charset="77"/>
                </a:rPr>
                <a:t>của</a:t>
              </a:r>
              <a:r>
                <a:rPr lang="en-US" altLang="ko-KR" sz="2000" b="1" dirty="0">
                  <a:solidFill>
                    <a:prstClr val="black">
                      <a:lumMod val="85000"/>
                      <a:lumOff val="15000"/>
                    </a:prstClr>
                  </a:solidFill>
                  <a:latin typeface="iCiel Samsung Sharp Sans Medium" pitchFamily="2" charset="77"/>
                  <a:ea typeface="iCiel Samsung Sharp Sans Bold" pitchFamily="2" charset="77"/>
                  <a:cs typeface="iCiel Samsung Sharp Sans Bold" pitchFamily="2" charset="77"/>
                </a:rPr>
                <a:t> </a:t>
              </a:r>
              <a:r>
                <a:rPr lang="en-US" altLang="ko-KR" sz="2000" b="1" dirty="0" err="1">
                  <a:solidFill>
                    <a:prstClr val="black">
                      <a:lumMod val="85000"/>
                      <a:lumOff val="15000"/>
                    </a:prstClr>
                  </a:solidFill>
                  <a:latin typeface="iCiel Samsung Sharp Sans Medium" pitchFamily="2" charset="77"/>
                  <a:ea typeface="iCiel Samsung Sharp Sans Bold" pitchFamily="2" charset="77"/>
                  <a:cs typeface="iCiel Samsung Sharp Sans Bold" pitchFamily="2" charset="77"/>
                </a:rPr>
                <a:t>khóa</a:t>
              </a:r>
              <a:r>
                <a:rPr lang="en-US" altLang="ko-KR" sz="2000" b="1" dirty="0">
                  <a:solidFill>
                    <a:prstClr val="black">
                      <a:lumMod val="85000"/>
                      <a:lumOff val="15000"/>
                    </a:prstClr>
                  </a:solidFill>
                  <a:latin typeface="iCiel Samsung Sharp Sans Medium" pitchFamily="2" charset="77"/>
                  <a:ea typeface="iCiel Samsung Sharp Sans Bold" pitchFamily="2" charset="77"/>
                  <a:cs typeface="iCiel Samsung Sharp Sans Bold" pitchFamily="2" charset="77"/>
                </a:rPr>
                <a:t> </a:t>
              </a:r>
              <a:r>
                <a:rPr lang="en-US" altLang="ko-KR" sz="2000" b="1" dirty="0" err="1">
                  <a:solidFill>
                    <a:prstClr val="black">
                      <a:lumMod val="85000"/>
                      <a:lumOff val="15000"/>
                    </a:prstClr>
                  </a:solidFill>
                  <a:latin typeface="iCiel Samsung Sharp Sans Medium" pitchFamily="2" charset="77"/>
                  <a:ea typeface="iCiel Samsung Sharp Sans Bold" pitchFamily="2" charset="77"/>
                  <a:cs typeface="iCiel Samsung Sharp Sans Bold" pitchFamily="2" charset="77"/>
                </a:rPr>
                <a:t>học</a:t>
              </a:r>
              <a:endParaRPr lang="en-US" altLang="ko-KR" sz="2000" b="1" dirty="0">
                <a:solidFill>
                  <a:prstClr val="black">
                    <a:lumMod val="85000"/>
                    <a:lumOff val="15000"/>
                  </a:prstClr>
                </a:solidFill>
                <a:latin typeface="iCiel Samsung Sharp Sans Medium" pitchFamily="2" charset="77"/>
                <a:ea typeface="iCiel Samsung Sharp Sans Bold" pitchFamily="2" charset="77"/>
                <a:cs typeface="iCiel Samsung Sharp Sans Bold" pitchFamily="2" charset="77"/>
              </a:endParaRPr>
            </a:p>
          </p:txBody>
        </p:sp>
        <p:sp>
          <p:nvSpPr>
            <p:cNvPr id="29" name="AutoShape 2">
              <a:extLst>
                <a:ext uri="{FF2B5EF4-FFF2-40B4-BE49-F238E27FC236}">
                  <a16:creationId xmlns:a16="http://schemas.microsoft.com/office/drawing/2014/main"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solidFill>
                  <a:prstClr val="black"/>
                </a:solidFill>
              </a:endParaRPr>
            </a:p>
          </p:txBody>
        </p:sp>
      </p:grpSp>
      <p:grpSp>
        <p:nvGrpSpPr>
          <p:cNvPr id="30" name="그룹 29">
            <a:extLst>
              <a:ext uri="{FF2B5EF4-FFF2-40B4-BE49-F238E27FC236}">
                <a16:creationId xmlns:a16="http://schemas.microsoft.com/office/drawing/2014/main" id="{5546DDD7-0649-48D2-9E99-1C9EA17BFAF3}"/>
              </a:ext>
            </a:extLst>
          </p:cNvPr>
          <p:cNvGrpSpPr/>
          <p:nvPr/>
        </p:nvGrpSpPr>
        <p:grpSpPr>
          <a:xfrm>
            <a:off x="441605" y="2337532"/>
            <a:ext cx="8899428" cy="307777"/>
            <a:chOff x="441747" y="1648439"/>
            <a:chExt cx="8902281" cy="307876"/>
          </a:xfrm>
        </p:grpSpPr>
        <p:sp>
          <p:nvSpPr>
            <p:cNvPr id="31" name="직사각형 30">
              <a:extLst>
                <a:ext uri="{FF2B5EF4-FFF2-40B4-BE49-F238E27FC236}">
                  <a16:creationId xmlns:a16="http://schemas.microsoft.com/office/drawing/2014/main" id="{17DF0D47-03CA-4F94-BB2B-EE84D1734ECC}"/>
                </a:ext>
              </a:extLst>
            </p:cNvPr>
            <p:cNvSpPr/>
            <p:nvPr/>
          </p:nvSpPr>
          <p:spPr>
            <a:xfrm>
              <a:off x="711203" y="1648439"/>
              <a:ext cx="8632825" cy="307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2000" b="1" dirty="0" err="1">
                  <a:solidFill>
                    <a:prstClr val="black">
                      <a:lumMod val="85000"/>
                      <a:lumOff val="15000"/>
                    </a:prstClr>
                  </a:solidFill>
                  <a:latin typeface="iCiel Samsung Sharp Sans Medium" pitchFamily="2" charset="77"/>
                  <a:ea typeface="iCiel Samsung Sharp Sans Bold" pitchFamily="2" charset="77"/>
                  <a:cs typeface="iCiel Samsung Sharp Sans Bold" pitchFamily="2" charset="77"/>
                </a:rPr>
                <a:t>Nội</a:t>
              </a:r>
              <a:r>
                <a:rPr lang="en-US" altLang="ko-KR" sz="2000" b="1" dirty="0">
                  <a:solidFill>
                    <a:prstClr val="black">
                      <a:lumMod val="85000"/>
                      <a:lumOff val="15000"/>
                    </a:prstClr>
                  </a:solidFill>
                  <a:latin typeface="iCiel Samsung Sharp Sans Medium" pitchFamily="2" charset="77"/>
                  <a:ea typeface="iCiel Samsung Sharp Sans Bold" pitchFamily="2" charset="77"/>
                  <a:cs typeface="iCiel Samsung Sharp Sans Bold" pitchFamily="2" charset="77"/>
                </a:rPr>
                <a:t> dung </a:t>
              </a:r>
              <a:r>
                <a:rPr lang="en-US" altLang="ko-KR" sz="2000" b="1" dirty="0" err="1">
                  <a:solidFill>
                    <a:prstClr val="black">
                      <a:lumMod val="85000"/>
                      <a:lumOff val="15000"/>
                    </a:prstClr>
                  </a:solidFill>
                  <a:latin typeface="iCiel Samsung Sharp Sans Medium" pitchFamily="2" charset="77"/>
                  <a:ea typeface="iCiel Samsung Sharp Sans Bold" pitchFamily="2" charset="77"/>
                  <a:cs typeface="iCiel Samsung Sharp Sans Bold" pitchFamily="2" charset="77"/>
                </a:rPr>
                <a:t>khóa</a:t>
              </a:r>
              <a:r>
                <a:rPr lang="en-US" altLang="ko-KR" sz="2000" b="1" dirty="0">
                  <a:solidFill>
                    <a:prstClr val="black">
                      <a:lumMod val="85000"/>
                      <a:lumOff val="15000"/>
                    </a:prstClr>
                  </a:solidFill>
                  <a:latin typeface="iCiel Samsung Sharp Sans Medium" pitchFamily="2" charset="77"/>
                  <a:ea typeface="iCiel Samsung Sharp Sans Bold" pitchFamily="2" charset="77"/>
                  <a:cs typeface="iCiel Samsung Sharp Sans Bold" pitchFamily="2" charset="77"/>
                </a:rPr>
                <a:t> </a:t>
              </a:r>
              <a:r>
                <a:rPr lang="en-US" altLang="ko-KR" sz="2000" b="1" dirty="0" err="1">
                  <a:solidFill>
                    <a:prstClr val="black">
                      <a:lumMod val="85000"/>
                      <a:lumOff val="15000"/>
                    </a:prstClr>
                  </a:solidFill>
                  <a:latin typeface="iCiel Samsung Sharp Sans Medium" pitchFamily="2" charset="77"/>
                  <a:ea typeface="iCiel Samsung Sharp Sans Bold" pitchFamily="2" charset="77"/>
                  <a:cs typeface="iCiel Samsung Sharp Sans Bold" pitchFamily="2" charset="77"/>
                </a:rPr>
                <a:t>học</a:t>
              </a:r>
              <a:endParaRPr lang="en-US" altLang="ko-KR" sz="2000" b="1" dirty="0">
                <a:solidFill>
                  <a:prstClr val="black">
                    <a:lumMod val="85000"/>
                    <a:lumOff val="15000"/>
                  </a:prstClr>
                </a:solidFill>
                <a:latin typeface="iCiel Samsung Sharp Sans Medium" pitchFamily="2" charset="77"/>
                <a:ea typeface="iCiel Samsung Sharp Sans Bold" pitchFamily="2" charset="77"/>
                <a:cs typeface="iCiel Samsung Sharp Sans Bold" pitchFamily="2" charset="77"/>
              </a:endParaRPr>
            </a:p>
          </p:txBody>
        </p:sp>
        <p:sp>
          <p:nvSpPr>
            <p:cNvPr id="32" name="AutoShape 2">
              <a:extLst>
                <a:ext uri="{FF2B5EF4-FFF2-40B4-BE49-F238E27FC236}">
                  <a16:creationId xmlns:a16="http://schemas.microsoft.com/office/drawing/2014/main"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solidFill>
                  <a:prstClr val="black"/>
                </a:solidFill>
              </a:endParaRPr>
            </a:p>
          </p:txBody>
        </p:sp>
      </p:grpSp>
      <p:sp>
        <p:nvSpPr>
          <p:cNvPr id="33" name="직사각형 32">
            <a:extLst>
              <a:ext uri="{FF2B5EF4-FFF2-40B4-BE49-F238E27FC236}">
                <a16:creationId xmlns:a16="http://schemas.microsoft.com/office/drawing/2014/main" id="{244D4D2B-5542-4F46-90E9-10F108566ADA}"/>
              </a:ext>
            </a:extLst>
          </p:cNvPr>
          <p:cNvSpPr/>
          <p:nvPr/>
        </p:nvSpPr>
        <p:spPr>
          <a:xfrm>
            <a:off x="702723" y="2708192"/>
            <a:ext cx="8630058" cy="170136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fontAlgn="base">
              <a:spcBef>
                <a:spcPct val="0"/>
              </a:spcBef>
              <a:spcAft>
                <a:spcPts val="800"/>
              </a:spcAft>
              <a:buClr>
                <a:srgbClr val="A5A5A5"/>
              </a:buClr>
              <a:buFont typeface="Wingdings" panose="05000000000000000000" pitchFamily="2" charset="2"/>
              <a:buChar char="ü"/>
              <a:defRPr/>
            </a:pPr>
            <a:r>
              <a:rPr lang="vi-VN" altLang="ko-KR" sz="1300" dirty="0">
                <a:solidFill>
                  <a:prstClr val="black">
                    <a:lumMod val="85000"/>
                    <a:lumOff val="15000"/>
                  </a:prstClr>
                </a:solidFill>
                <a:latin typeface="SamsungOne-400" panose="020B0503030303020204" pitchFamily="34" charset="0"/>
              </a:rPr>
              <a:t>Hướng dẫn chọn chủ đề đồ án</a:t>
            </a:r>
          </a:p>
          <a:p>
            <a:pPr marL="285664" indent="-285664" defTabSz="457063" fontAlgn="base">
              <a:spcBef>
                <a:spcPct val="0"/>
              </a:spcBef>
              <a:spcAft>
                <a:spcPts val="800"/>
              </a:spcAft>
              <a:buClr>
                <a:srgbClr val="A5A5A5"/>
              </a:buClr>
              <a:buFont typeface="Wingdings" panose="05000000000000000000" pitchFamily="2" charset="2"/>
              <a:buChar char="ü"/>
              <a:defRPr/>
            </a:pPr>
            <a:r>
              <a:rPr lang="vi-VN" altLang="ko-KR" sz="1300" dirty="0">
                <a:solidFill>
                  <a:prstClr val="black">
                    <a:lumMod val="85000"/>
                    <a:lumOff val="15000"/>
                  </a:prstClr>
                </a:solidFill>
                <a:latin typeface="SamsungOne-400" panose="020B0503030303020204" pitchFamily="34" charset="0"/>
              </a:rPr>
              <a:t>Lập kế hoạch dịch vụ và thiết kế</a:t>
            </a:r>
          </a:p>
          <a:p>
            <a:pPr marL="285664" indent="-285664" defTabSz="457063" fontAlgn="base">
              <a:spcBef>
                <a:spcPct val="0"/>
              </a:spcBef>
              <a:spcAft>
                <a:spcPts val="800"/>
              </a:spcAft>
              <a:buClr>
                <a:srgbClr val="A5A5A5"/>
              </a:buClr>
              <a:buFont typeface="Wingdings" panose="05000000000000000000" pitchFamily="2" charset="2"/>
              <a:buChar char="ü"/>
              <a:defRPr/>
            </a:pPr>
            <a:r>
              <a:rPr lang="vi-VN" altLang="ko-KR" sz="1300" dirty="0">
                <a:solidFill>
                  <a:prstClr val="black">
                    <a:lumMod val="85000"/>
                    <a:lumOff val="15000"/>
                  </a:prstClr>
                </a:solidFill>
                <a:latin typeface="SamsungOne-400" panose="020B0503030303020204" pitchFamily="34" charset="0"/>
              </a:rPr>
              <a:t>Thiết kế mẫu</a:t>
            </a:r>
          </a:p>
          <a:p>
            <a:pPr marL="285664" indent="-285664" defTabSz="457063" fontAlgn="base">
              <a:spcBef>
                <a:spcPct val="0"/>
              </a:spcBef>
              <a:spcAft>
                <a:spcPts val="800"/>
              </a:spcAft>
              <a:buClr>
                <a:srgbClr val="A5A5A5"/>
              </a:buClr>
              <a:buFont typeface="Wingdings" panose="05000000000000000000" pitchFamily="2" charset="2"/>
              <a:buChar char="ü"/>
              <a:defRPr/>
            </a:pPr>
            <a:r>
              <a:rPr lang="vi-VN" altLang="ko-KR" sz="1300" dirty="0">
                <a:solidFill>
                  <a:prstClr val="black">
                    <a:lumMod val="85000"/>
                    <a:lumOff val="15000"/>
                  </a:prstClr>
                </a:solidFill>
                <a:latin typeface="SamsungOne-400" panose="020B0503030303020204" pitchFamily="34" charset="0"/>
              </a:rPr>
              <a:t>Tổng quan về UI/UX</a:t>
            </a:r>
          </a:p>
          <a:p>
            <a:pPr marL="285664" indent="-285664" defTabSz="457063" fontAlgn="base">
              <a:spcBef>
                <a:spcPct val="0"/>
              </a:spcBef>
              <a:spcAft>
                <a:spcPts val="800"/>
              </a:spcAft>
              <a:buClr>
                <a:srgbClr val="A5A5A5"/>
              </a:buClr>
              <a:buFont typeface="Wingdings" panose="05000000000000000000" pitchFamily="2" charset="2"/>
              <a:buChar char="ü"/>
              <a:defRPr/>
            </a:pPr>
            <a:r>
              <a:rPr lang="vi-VN" altLang="ko-KR" sz="1300" dirty="0">
                <a:solidFill>
                  <a:prstClr val="black">
                    <a:lumMod val="85000"/>
                    <a:lumOff val="15000"/>
                  </a:prstClr>
                </a:solidFill>
                <a:latin typeface="SamsungOne-400" panose="020B0503030303020204" pitchFamily="34" charset="0"/>
              </a:rPr>
              <a:t>Tạo trường hợp sử dụng</a:t>
            </a:r>
          </a:p>
        </p:txBody>
      </p:sp>
    </p:spTree>
    <p:extLst>
      <p:ext uri="{BB962C8B-B14F-4D97-AF65-F5344CB8AC3E}">
        <p14:creationId xmlns:p14="http://schemas.microsoft.com/office/powerpoint/2010/main" val="1960133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6D5499F4-5775-49CE-9F8F-A77232D55707}"/>
              </a:ext>
            </a:extLst>
          </p:cNvPr>
          <p:cNvGrpSpPr/>
          <p:nvPr/>
        </p:nvGrpSpPr>
        <p:grpSpPr>
          <a:xfrm>
            <a:off x="558800" y="1911378"/>
            <a:ext cx="8785225" cy="215444"/>
            <a:chOff x="1027113" y="2045625"/>
            <a:chExt cx="8785225" cy="215444"/>
          </a:xfrm>
        </p:grpSpPr>
        <p:sp>
          <p:nvSpPr>
            <p:cNvPr id="15" name="직사각형 14">
              <a:extLst>
                <a:ext uri="{FF2B5EF4-FFF2-40B4-BE49-F238E27FC236}">
                  <a16:creationId xmlns:a16="http://schemas.microsoft.com/office/drawing/2014/main" id="{FB47187C-A360-4AE3-B1D8-90586CE6A63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97929EC9-4AD1-4EBD-AE2E-AC716258C16E}"/>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Nguyên mẫu hoặc mẫu thử + hoạt động chế tạo trước</a:t>
              </a:r>
            </a:p>
          </p:txBody>
        </p:sp>
      </p:grpSp>
      <p:grpSp>
        <p:nvGrpSpPr>
          <p:cNvPr id="2" name="그룹 1"/>
          <p:cNvGrpSpPr/>
          <p:nvPr/>
        </p:nvGrpSpPr>
        <p:grpSpPr>
          <a:xfrm>
            <a:off x="510325" y="2395102"/>
            <a:ext cx="9027329" cy="3631965"/>
            <a:chOff x="510325" y="2519830"/>
            <a:chExt cx="9027329" cy="3631965"/>
          </a:xfrm>
        </p:grpSpPr>
        <p:grpSp>
          <p:nvGrpSpPr>
            <p:cNvPr id="7" name="그룹 6"/>
            <p:cNvGrpSpPr/>
            <p:nvPr/>
          </p:nvGrpSpPr>
          <p:grpSpPr>
            <a:xfrm>
              <a:off x="510325" y="4067317"/>
              <a:ext cx="1008913" cy="1398119"/>
              <a:chOff x="510325" y="4133849"/>
              <a:chExt cx="1008913" cy="1398119"/>
            </a:xfrm>
          </p:grpSpPr>
          <p:grpSp>
            <p:nvGrpSpPr>
              <p:cNvPr id="6" name="그룹 5"/>
              <p:cNvGrpSpPr/>
              <p:nvPr/>
            </p:nvGrpSpPr>
            <p:grpSpPr>
              <a:xfrm>
                <a:off x="510325" y="4133849"/>
                <a:ext cx="1008913" cy="1398119"/>
                <a:chOff x="510325" y="4133849"/>
                <a:chExt cx="1008913" cy="1398119"/>
              </a:xfrm>
            </p:grpSpPr>
            <p:pic>
              <p:nvPicPr>
                <p:cNvPr id="18" name="그림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325" y="4133849"/>
                  <a:ext cx="1008913" cy="1398119"/>
                </a:xfrm>
                <a:prstGeom prst="rect">
                  <a:avLst/>
                </a:prstGeom>
              </p:spPr>
            </p:pic>
            <p:sp>
              <p:nvSpPr>
                <p:cNvPr id="5" name="모서리가 둥근 직사각형 4"/>
                <p:cNvSpPr/>
                <p:nvPr/>
              </p:nvSpPr>
              <p:spPr>
                <a:xfrm>
                  <a:off x="740568" y="4233862"/>
                  <a:ext cx="561975" cy="1188244"/>
                </a:xfrm>
                <a:prstGeom prst="roundRect">
                  <a:avLst>
                    <a:gd name="adj" fmla="val 98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16" t="53117" r="92344" b="27652"/>
              <a:stretch/>
            </p:blipFill>
            <p:spPr bwMode="auto">
              <a:xfrm>
                <a:off x="740565" y="4233862"/>
                <a:ext cx="561977" cy="1188244"/>
              </a:xfrm>
              <a:prstGeom prst="round2SameRect">
                <a:avLst>
                  <a:gd name="adj1" fmla="val 9040"/>
                  <a:gd name="adj2" fmla="val 0"/>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그룹 7"/>
            <p:cNvGrpSpPr/>
            <p:nvPr/>
          </p:nvGrpSpPr>
          <p:grpSpPr>
            <a:xfrm>
              <a:off x="1655813" y="4067317"/>
              <a:ext cx="1008913" cy="1398119"/>
              <a:chOff x="1632641" y="4133849"/>
              <a:chExt cx="1008913" cy="1398119"/>
            </a:xfrm>
          </p:grpSpPr>
          <p:grpSp>
            <p:nvGrpSpPr>
              <p:cNvPr id="24" name="그룹 23"/>
              <p:cNvGrpSpPr/>
              <p:nvPr/>
            </p:nvGrpSpPr>
            <p:grpSpPr>
              <a:xfrm>
                <a:off x="1632641" y="4133849"/>
                <a:ext cx="1008913" cy="1398119"/>
                <a:chOff x="510325" y="4133849"/>
                <a:chExt cx="1008913" cy="1398119"/>
              </a:xfrm>
            </p:grpSpPr>
            <p:pic>
              <p:nvPicPr>
                <p:cNvPr id="25" name="그림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325" y="4133849"/>
                  <a:ext cx="1008913" cy="1398119"/>
                </a:xfrm>
                <a:prstGeom prst="rect">
                  <a:avLst/>
                </a:prstGeom>
              </p:spPr>
            </p:pic>
            <p:sp>
              <p:nvSpPr>
                <p:cNvPr id="26" name="모서리가 둥근 직사각형 25"/>
                <p:cNvSpPr/>
                <p:nvPr/>
              </p:nvSpPr>
              <p:spPr>
                <a:xfrm>
                  <a:off x="740568" y="4233862"/>
                  <a:ext cx="561975" cy="1188244"/>
                </a:xfrm>
                <a:prstGeom prst="roundRect">
                  <a:avLst>
                    <a:gd name="adj" fmla="val 98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042" t="53117" r="78518" b="26794"/>
              <a:stretch/>
            </p:blipFill>
            <p:spPr bwMode="auto">
              <a:xfrm>
                <a:off x="1862884" y="4233862"/>
                <a:ext cx="561977" cy="1188244"/>
              </a:xfrm>
              <a:prstGeom prst="roundRect">
                <a:avLst>
                  <a:gd name="adj" fmla="val 10311"/>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5" name="그룹 34"/>
            <p:cNvGrpSpPr/>
            <p:nvPr/>
          </p:nvGrpSpPr>
          <p:grpSpPr>
            <a:xfrm>
              <a:off x="7383253" y="2519830"/>
              <a:ext cx="1008913" cy="1398119"/>
              <a:chOff x="510325" y="4133849"/>
              <a:chExt cx="1008913" cy="1398119"/>
            </a:xfrm>
          </p:grpSpPr>
          <p:grpSp>
            <p:nvGrpSpPr>
              <p:cNvPr id="36" name="그룹 35"/>
              <p:cNvGrpSpPr/>
              <p:nvPr/>
            </p:nvGrpSpPr>
            <p:grpSpPr>
              <a:xfrm>
                <a:off x="510325" y="4133849"/>
                <a:ext cx="1008913" cy="1398119"/>
                <a:chOff x="510325" y="4133849"/>
                <a:chExt cx="1008913" cy="1398119"/>
              </a:xfrm>
            </p:grpSpPr>
            <p:pic>
              <p:nvPicPr>
                <p:cNvPr id="38" name="그림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325" y="4133849"/>
                  <a:ext cx="1008913" cy="1398119"/>
                </a:xfrm>
                <a:prstGeom prst="rect">
                  <a:avLst/>
                </a:prstGeom>
              </p:spPr>
            </p:pic>
            <p:sp>
              <p:nvSpPr>
                <p:cNvPr id="39" name="모서리가 둥근 직사각형 38"/>
                <p:cNvSpPr/>
                <p:nvPr/>
              </p:nvSpPr>
              <p:spPr>
                <a:xfrm>
                  <a:off x="740568" y="4233862"/>
                  <a:ext cx="561975" cy="1188244"/>
                </a:xfrm>
                <a:prstGeom prst="roundRect">
                  <a:avLst>
                    <a:gd name="adj" fmla="val 98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0305" t="6311" r="13255" b="74125"/>
              <a:stretch/>
            </p:blipFill>
            <p:spPr bwMode="auto">
              <a:xfrm>
                <a:off x="740565" y="4233863"/>
                <a:ext cx="561977" cy="1188243"/>
              </a:xfrm>
              <a:prstGeom prst="round2SameRect">
                <a:avLst>
                  <a:gd name="adj1" fmla="val 9040"/>
                  <a:gd name="adj2" fmla="val 9322"/>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0" name="그룹 39"/>
            <p:cNvGrpSpPr/>
            <p:nvPr/>
          </p:nvGrpSpPr>
          <p:grpSpPr>
            <a:xfrm>
              <a:off x="8528741" y="2519830"/>
              <a:ext cx="1008913" cy="1398119"/>
              <a:chOff x="1632641" y="4133849"/>
              <a:chExt cx="1008913" cy="1398119"/>
            </a:xfrm>
          </p:grpSpPr>
          <p:grpSp>
            <p:nvGrpSpPr>
              <p:cNvPr id="41" name="그룹 40"/>
              <p:cNvGrpSpPr/>
              <p:nvPr/>
            </p:nvGrpSpPr>
            <p:grpSpPr>
              <a:xfrm>
                <a:off x="1632641" y="4133849"/>
                <a:ext cx="1008913" cy="1398119"/>
                <a:chOff x="510325" y="4133849"/>
                <a:chExt cx="1008913" cy="1398119"/>
              </a:xfrm>
            </p:grpSpPr>
            <p:pic>
              <p:nvPicPr>
                <p:cNvPr id="43" name="그림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325" y="4133849"/>
                  <a:ext cx="1008913" cy="1398119"/>
                </a:xfrm>
                <a:prstGeom prst="rect">
                  <a:avLst/>
                </a:prstGeom>
              </p:spPr>
            </p:pic>
            <p:sp>
              <p:nvSpPr>
                <p:cNvPr id="44" name="모서리가 둥근 직사각형 43"/>
                <p:cNvSpPr/>
                <p:nvPr/>
              </p:nvSpPr>
              <p:spPr>
                <a:xfrm>
                  <a:off x="740568" y="4233862"/>
                  <a:ext cx="561975" cy="1188244"/>
                </a:xfrm>
                <a:prstGeom prst="roundRect">
                  <a:avLst>
                    <a:gd name="adj" fmla="val 98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2240" t="6217" r="1320" b="74552"/>
              <a:stretch/>
            </p:blipFill>
            <p:spPr bwMode="auto">
              <a:xfrm>
                <a:off x="1862884" y="4233862"/>
                <a:ext cx="561977" cy="1188244"/>
              </a:xfrm>
              <a:prstGeom prst="round2SameRect">
                <a:avLst>
                  <a:gd name="adj1" fmla="val 9040"/>
                  <a:gd name="adj2" fmla="val 10169"/>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5" name="그룹 44"/>
            <p:cNvGrpSpPr/>
            <p:nvPr/>
          </p:nvGrpSpPr>
          <p:grpSpPr>
            <a:xfrm>
              <a:off x="6237765" y="2519830"/>
              <a:ext cx="1008913" cy="1398119"/>
              <a:chOff x="510325" y="4133849"/>
              <a:chExt cx="1008913" cy="1398119"/>
            </a:xfrm>
          </p:grpSpPr>
          <p:grpSp>
            <p:nvGrpSpPr>
              <p:cNvPr id="46" name="그룹 45"/>
              <p:cNvGrpSpPr/>
              <p:nvPr/>
            </p:nvGrpSpPr>
            <p:grpSpPr>
              <a:xfrm>
                <a:off x="510325" y="4133849"/>
                <a:ext cx="1008913" cy="1398119"/>
                <a:chOff x="510325" y="4133849"/>
                <a:chExt cx="1008913" cy="1398119"/>
              </a:xfrm>
            </p:grpSpPr>
            <p:pic>
              <p:nvPicPr>
                <p:cNvPr id="48" name="그림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325" y="4133849"/>
                  <a:ext cx="1008913" cy="1398119"/>
                </a:xfrm>
                <a:prstGeom prst="rect">
                  <a:avLst/>
                </a:prstGeom>
              </p:spPr>
            </p:pic>
            <p:sp>
              <p:nvSpPr>
                <p:cNvPr id="49" name="모서리가 둥근 직사각형 48"/>
                <p:cNvSpPr/>
                <p:nvPr/>
              </p:nvSpPr>
              <p:spPr>
                <a:xfrm>
                  <a:off x="740568" y="4233862"/>
                  <a:ext cx="561975" cy="1188244"/>
                </a:xfrm>
                <a:prstGeom prst="roundRect">
                  <a:avLst>
                    <a:gd name="adj" fmla="val 98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848" t="6285" r="25712" b="73691"/>
              <a:stretch/>
            </p:blipFill>
            <p:spPr bwMode="auto">
              <a:xfrm>
                <a:off x="740565" y="4233862"/>
                <a:ext cx="561977" cy="1188244"/>
              </a:xfrm>
              <a:prstGeom prst="round2SameRect">
                <a:avLst>
                  <a:gd name="adj1" fmla="val 9040"/>
                  <a:gd name="adj2" fmla="val 9604"/>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0" name="그룹 49"/>
            <p:cNvGrpSpPr/>
            <p:nvPr/>
          </p:nvGrpSpPr>
          <p:grpSpPr>
            <a:xfrm>
              <a:off x="3946789" y="3205630"/>
              <a:ext cx="1008913" cy="1398119"/>
              <a:chOff x="510325" y="4133849"/>
              <a:chExt cx="1008913" cy="1398119"/>
            </a:xfrm>
          </p:grpSpPr>
          <p:grpSp>
            <p:nvGrpSpPr>
              <p:cNvPr id="51" name="그룹 50"/>
              <p:cNvGrpSpPr/>
              <p:nvPr/>
            </p:nvGrpSpPr>
            <p:grpSpPr>
              <a:xfrm>
                <a:off x="510325" y="4133849"/>
                <a:ext cx="1008913" cy="1398119"/>
                <a:chOff x="510325" y="4133849"/>
                <a:chExt cx="1008913" cy="1398119"/>
              </a:xfrm>
            </p:grpSpPr>
            <p:pic>
              <p:nvPicPr>
                <p:cNvPr id="53" name="그림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325" y="4133849"/>
                  <a:ext cx="1008913" cy="1398119"/>
                </a:xfrm>
                <a:prstGeom prst="rect">
                  <a:avLst/>
                </a:prstGeom>
              </p:spPr>
            </p:pic>
            <p:sp>
              <p:nvSpPr>
                <p:cNvPr id="54" name="모서리가 둥근 직사각형 53"/>
                <p:cNvSpPr/>
                <p:nvPr/>
              </p:nvSpPr>
              <p:spPr>
                <a:xfrm>
                  <a:off x="740568" y="4233862"/>
                  <a:ext cx="561975" cy="1188244"/>
                </a:xfrm>
                <a:prstGeom prst="roundRect">
                  <a:avLst>
                    <a:gd name="adj" fmla="val 98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2476" t="26481" r="51084" b="54288"/>
              <a:stretch/>
            </p:blipFill>
            <p:spPr bwMode="auto">
              <a:xfrm>
                <a:off x="740565" y="4233862"/>
                <a:ext cx="561977" cy="1188244"/>
              </a:xfrm>
              <a:prstGeom prst="round2SameRect">
                <a:avLst>
                  <a:gd name="adj1" fmla="val 9040"/>
                  <a:gd name="adj2" fmla="val 9746"/>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5" name="그룹 54"/>
            <p:cNvGrpSpPr/>
            <p:nvPr/>
          </p:nvGrpSpPr>
          <p:grpSpPr>
            <a:xfrm>
              <a:off x="5092277" y="3205630"/>
              <a:ext cx="1008913" cy="1398119"/>
              <a:chOff x="1632641" y="4133849"/>
              <a:chExt cx="1008913" cy="1398119"/>
            </a:xfrm>
          </p:grpSpPr>
          <p:grpSp>
            <p:nvGrpSpPr>
              <p:cNvPr id="56" name="그룹 55"/>
              <p:cNvGrpSpPr/>
              <p:nvPr/>
            </p:nvGrpSpPr>
            <p:grpSpPr>
              <a:xfrm>
                <a:off x="1632641" y="4133849"/>
                <a:ext cx="1008913" cy="1398119"/>
                <a:chOff x="510325" y="4133849"/>
                <a:chExt cx="1008913" cy="1398119"/>
              </a:xfrm>
            </p:grpSpPr>
            <p:pic>
              <p:nvPicPr>
                <p:cNvPr id="58" name="그림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325" y="4133849"/>
                  <a:ext cx="1008913" cy="1398119"/>
                </a:xfrm>
                <a:prstGeom prst="rect">
                  <a:avLst/>
                </a:prstGeom>
              </p:spPr>
            </p:pic>
            <p:sp>
              <p:nvSpPr>
                <p:cNvPr id="59" name="모서리가 둥근 직사각형 58"/>
                <p:cNvSpPr/>
                <p:nvPr/>
              </p:nvSpPr>
              <p:spPr>
                <a:xfrm>
                  <a:off x="740568" y="4233862"/>
                  <a:ext cx="561975" cy="1188244"/>
                </a:xfrm>
                <a:prstGeom prst="roundRect">
                  <a:avLst>
                    <a:gd name="adj" fmla="val 98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042" t="53117" r="78518" b="27652"/>
              <a:stretch/>
            </p:blipFill>
            <p:spPr bwMode="auto">
              <a:xfrm>
                <a:off x="1862884" y="4233862"/>
                <a:ext cx="561977" cy="1188243"/>
              </a:xfrm>
              <a:prstGeom prst="round2SameRect">
                <a:avLst>
                  <a:gd name="adj1" fmla="val 9040"/>
                  <a:gd name="adj2" fmla="val 10169"/>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0" name="그룹 59"/>
            <p:cNvGrpSpPr/>
            <p:nvPr/>
          </p:nvGrpSpPr>
          <p:grpSpPr>
            <a:xfrm>
              <a:off x="2801301" y="3205630"/>
              <a:ext cx="1008913" cy="1398119"/>
              <a:chOff x="510325" y="4133849"/>
              <a:chExt cx="1008913" cy="1398119"/>
            </a:xfrm>
          </p:grpSpPr>
          <p:grpSp>
            <p:nvGrpSpPr>
              <p:cNvPr id="61" name="그룹 60"/>
              <p:cNvGrpSpPr/>
              <p:nvPr/>
            </p:nvGrpSpPr>
            <p:grpSpPr>
              <a:xfrm>
                <a:off x="510325" y="4133849"/>
                <a:ext cx="1008913" cy="1398119"/>
                <a:chOff x="510325" y="4133849"/>
                <a:chExt cx="1008913" cy="1398119"/>
              </a:xfrm>
            </p:grpSpPr>
            <p:pic>
              <p:nvPicPr>
                <p:cNvPr id="63" name="그림 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325" y="4133849"/>
                  <a:ext cx="1008913" cy="1398119"/>
                </a:xfrm>
                <a:prstGeom prst="rect">
                  <a:avLst/>
                </a:prstGeom>
              </p:spPr>
            </p:pic>
            <p:sp>
              <p:nvSpPr>
                <p:cNvPr id="64" name="모서리가 둥근 직사각형 63"/>
                <p:cNvSpPr/>
                <p:nvPr/>
              </p:nvSpPr>
              <p:spPr>
                <a:xfrm>
                  <a:off x="740568" y="4233862"/>
                  <a:ext cx="561975" cy="1188244"/>
                </a:xfrm>
                <a:prstGeom prst="roundRect">
                  <a:avLst>
                    <a:gd name="adj" fmla="val 98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677" t="26039" r="64883" b="54052"/>
              <a:stretch/>
            </p:blipFill>
            <p:spPr bwMode="auto">
              <a:xfrm>
                <a:off x="740565" y="4233862"/>
                <a:ext cx="561977" cy="1188243"/>
              </a:xfrm>
              <a:prstGeom prst="round2SameRect">
                <a:avLst>
                  <a:gd name="adj1" fmla="val 9040"/>
                  <a:gd name="adj2" fmla="val 9322"/>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0" name="그룹 79"/>
            <p:cNvGrpSpPr/>
            <p:nvPr/>
          </p:nvGrpSpPr>
          <p:grpSpPr>
            <a:xfrm>
              <a:off x="7383253" y="4067317"/>
              <a:ext cx="1008913" cy="1398119"/>
              <a:chOff x="510325" y="4133849"/>
              <a:chExt cx="1008913" cy="1398119"/>
            </a:xfrm>
          </p:grpSpPr>
          <p:grpSp>
            <p:nvGrpSpPr>
              <p:cNvPr id="81" name="그룹 80"/>
              <p:cNvGrpSpPr/>
              <p:nvPr/>
            </p:nvGrpSpPr>
            <p:grpSpPr>
              <a:xfrm>
                <a:off x="510325" y="4133849"/>
                <a:ext cx="1008913" cy="1398119"/>
                <a:chOff x="510325" y="4133849"/>
                <a:chExt cx="1008913" cy="1398119"/>
              </a:xfrm>
            </p:grpSpPr>
            <p:pic>
              <p:nvPicPr>
                <p:cNvPr id="83" name="그림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325" y="4133849"/>
                  <a:ext cx="1008913" cy="1398119"/>
                </a:xfrm>
                <a:prstGeom prst="rect">
                  <a:avLst/>
                </a:prstGeom>
              </p:spPr>
            </p:pic>
            <p:sp>
              <p:nvSpPr>
                <p:cNvPr id="84" name="모서리가 둥근 직사각형 83"/>
                <p:cNvSpPr/>
                <p:nvPr/>
              </p:nvSpPr>
              <p:spPr>
                <a:xfrm>
                  <a:off x="740568" y="4233862"/>
                  <a:ext cx="561975" cy="1188244"/>
                </a:xfrm>
                <a:prstGeom prst="roundRect">
                  <a:avLst>
                    <a:gd name="adj" fmla="val 98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0279" t="58705" r="13281" b="22064"/>
              <a:stretch/>
            </p:blipFill>
            <p:spPr bwMode="auto">
              <a:xfrm>
                <a:off x="740565" y="4233862"/>
                <a:ext cx="561977" cy="1188244"/>
              </a:xfrm>
              <a:prstGeom prst="round2SameRect">
                <a:avLst>
                  <a:gd name="adj1" fmla="val 9040"/>
                  <a:gd name="adj2" fmla="val 10169"/>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5" name="그룹 84"/>
            <p:cNvGrpSpPr/>
            <p:nvPr/>
          </p:nvGrpSpPr>
          <p:grpSpPr>
            <a:xfrm>
              <a:off x="8528741" y="4067317"/>
              <a:ext cx="1008913" cy="1398119"/>
              <a:chOff x="1632641" y="4133849"/>
              <a:chExt cx="1008913" cy="1398119"/>
            </a:xfrm>
          </p:grpSpPr>
          <p:grpSp>
            <p:nvGrpSpPr>
              <p:cNvPr id="86" name="그룹 85"/>
              <p:cNvGrpSpPr/>
              <p:nvPr/>
            </p:nvGrpSpPr>
            <p:grpSpPr>
              <a:xfrm>
                <a:off x="1632641" y="4133849"/>
                <a:ext cx="1008913" cy="1398119"/>
                <a:chOff x="510325" y="4133849"/>
                <a:chExt cx="1008913" cy="1398119"/>
              </a:xfrm>
            </p:grpSpPr>
            <p:pic>
              <p:nvPicPr>
                <p:cNvPr id="88" name="그림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325" y="4133849"/>
                  <a:ext cx="1008913" cy="1398119"/>
                </a:xfrm>
                <a:prstGeom prst="rect">
                  <a:avLst/>
                </a:prstGeom>
              </p:spPr>
            </p:pic>
            <p:sp>
              <p:nvSpPr>
                <p:cNvPr id="89" name="모서리가 둥근 직사각형 88"/>
                <p:cNvSpPr/>
                <p:nvPr/>
              </p:nvSpPr>
              <p:spPr>
                <a:xfrm>
                  <a:off x="740568" y="4233862"/>
                  <a:ext cx="561975" cy="1188244"/>
                </a:xfrm>
                <a:prstGeom prst="roundRect">
                  <a:avLst>
                    <a:gd name="adj" fmla="val 98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2321" t="58705" r="1239" b="22064"/>
              <a:stretch/>
            </p:blipFill>
            <p:spPr bwMode="auto">
              <a:xfrm>
                <a:off x="1862884" y="4233862"/>
                <a:ext cx="561977" cy="1188244"/>
              </a:xfrm>
              <a:prstGeom prst="round2SameRect">
                <a:avLst>
                  <a:gd name="adj1" fmla="val 9040"/>
                  <a:gd name="adj2" fmla="val 9604"/>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0" name="그룹 89"/>
            <p:cNvGrpSpPr/>
            <p:nvPr/>
          </p:nvGrpSpPr>
          <p:grpSpPr>
            <a:xfrm>
              <a:off x="6237765" y="4067317"/>
              <a:ext cx="1008913" cy="1398119"/>
              <a:chOff x="510325" y="4133849"/>
              <a:chExt cx="1008913" cy="1398119"/>
            </a:xfrm>
          </p:grpSpPr>
          <p:grpSp>
            <p:nvGrpSpPr>
              <p:cNvPr id="91" name="그룹 90"/>
              <p:cNvGrpSpPr/>
              <p:nvPr/>
            </p:nvGrpSpPr>
            <p:grpSpPr>
              <a:xfrm>
                <a:off x="510325" y="4133849"/>
                <a:ext cx="1008913" cy="1398119"/>
                <a:chOff x="510325" y="4133849"/>
                <a:chExt cx="1008913" cy="1398119"/>
              </a:xfrm>
            </p:grpSpPr>
            <p:pic>
              <p:nvPicPr>
                <p:cNvPr id="93" name="그림 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325" y="4133849"/>
                  <a:ext cx="1008913" cy="1398119"/>
                </a:xfrm>
                <a:prstGeom prst="rect">
                  <a:avLst/>
                </a:prstGeom>
              </p:spPr>
            </p:pic>
            <p:sp>
              <p:nvSpPr>
                <p:cNvPr id="94" name="모서리가 둥근 직사각형 93"/>
                <p:cNvSpPr/>
                <p:nvPr/>
              </p:nvSpPr>
              <p:spPr>
                <a:xfrm>
                  <a:off x="740568" y="4233862"/>
                  <a:ext cx="561975" cy="1188244"/>
                </a:xfrm>
                <a:prstGeom prst="roundRect">
                  <a:avLst>
                    <a:gd name="adj" fmla="val 98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836" t="58781" r="25724" b="21988"/>
              <a:stretch/>
            </p:blipFill>
            <p:spPr bwMode="auto">
              <a:xfrm>
                <a:off x="740565" y="4233862"/>
                <a:ext cx="561977" cy="1188244"/>
              </a:xfrm>
              <a:prstGeom prst="round2SameRect">
                <a:avLst>
                  <a:gd name="adj1" fmla="val 9040"/>
                  <a:gd name="adj2" fmla="val 9322"/>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5" name="그룹 94"/>
            <p:cNvGrpSpPr/>
            <p:nvPr/>
          </p:nvGrpSpPr>
          <p:grpSpPr>
            <a:xfrm>
              <a:off x="3946789" y="4753676"/>
              <a:ext cx="1008913" cy="1398119"/>
              <a:chOff x="510325" y="4133849"/>
              <a:chExt cx="1008913" cy="1398119"/>
            </a:xfrm>
          </p:grpSpPr>
          <p:grpSp>
            <p:nvGrpSpPr>
              <p:cNvPr id="96" name="그룹 95"/>
              <p:cNvGrpSpPr/>
              <p:nvPr/>
            </p:nvGrpSpPr>
            <p:grpSpPr>
              <a:xfrm>
                <a:off x="510325" y="4133849"/>
                <a:ext cx="1008913" cy="1398119"/>
                <a:chOff x="510325" y="4133849"/>
                <a:chExt cx="1008913" cy="1398119"/>
              </a:xfrm>
            </p:grpSpPr>
            <p:pic>
              <p:nvPicPr>
                <p:cNvPr id="98" name="그림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325" y="4133849"/>
                  <a:ext cx="1008913" cy="1398119"/>
                </a:xfrm>
                <a:prstGeom prst="rect">
                  <a:avLst/>
                </a:prstGeom>
              </p:spPr>
            </p:pic>
            <p:sp>
              <p:nvSpPr>
                <p:cNvPr id="99" name="모서리가 둥근 직사각형 98"/>
                <p:cNvSpPr/>
                <p:nvPr/>
              </p:nvSpPr>
              <p:spPr>
                <a:xfrm>
                  <a:off x="740568" y="4233862"/>
                  <a:ext cx="561975" cy="1188244"/>
                </a:xfrm>
                <a:prstGeom prst="roundRect">
                  <a:avLst>
                    <a:gd name="adj" fmla="val 98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2503" t="74414" r="51057" b="6355"/>
              <a:stretch/>
            </p:blipFill>
            <p:spPr bwMode="auto">
              <a:xfrm>
                <a:off x="740565" y="4233862"/>
                <a:ext cx="561977" cy="1188244"/>
              </a:xfrm>
              <a:prstGeom prst="round2SameRect">
                <a:avLst>
                  <a:gd name="adj1" fmla="val 9040"/>
                  <a:gd name="adj2" fmla="val 8898"/>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5" name="그룹 104"/>
            <p:cNvGrpSpPr/>
            <p:nvPr/>
          </p:nvGrpSpPr>
          <p:grpSpPr>
            <a:xfrm>
              <a:off x="2801301" y="4753676"/>
              <a:ext cx="1008913" cy="1398119"/>
              <a:chOff x="510325" y="4133849"/>
              <a:chExt cx="1008913" cy="1398119"/>
            </a:xfrm>
          </p:grpSpPr>
          <p:grpSp>
            <p:nvGrpSpPr>
              <p:cNvPr id="106" name="그룹 105"/>
              <p:cNvGrpSpPr/>
              <p:nvPr/>
            </p:nvGrpSpPr>
            <p:grpSpPr>
              <a:xfrm>
                <a:off x="510325" y="4133849"/>
                <a:ext cx="1008913" cy="1398119"/>
                <a:chOff x="510325" y="4133849"/>
                <a:chExt cx="1008913" cy="1398119"/>
              </a:xfrm>
            </p:grpSpPr>
            <p:pic>
              <p:nvPicPr>
                <p:cNvPr id="108" name="그림 1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325" y="4133849"/>
                  <a:ext cx="1008913" cy="1398119"/>
                </a:xfrm>
                <a:prstGeom prst="rect">
                  <a:avLst/>
                </a:prstGeom>
              </p:spPr>
            </p:pic>
            <p:sp>
              <p:nvSpPr>
                <p:cNvPr id="109" name="모서리가 둥근 직사각형 108"/>
                <p:cNvSpPr/>
                <p:nvPr/>
              </p:nvSpPr>
              <p:spPr>
                <a:xfrm>
                  <a:off x="740568" y="4233862"/>
                  <a:ext cx="561975" cy="1188244"/>
                </a:xfrm>
                <a:prstGeom prst="roundRect">
                  <a:avLst>
                    <a:gd name="adj" fmla="val 98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686" t="74473" r="64874" b="6296"/>
              <a:stretch/>
            </p:blipFill>
            <p:spPr bwMode="auto">
              <a:xfrm>
                <a:off x="740565" y="4233862"/>
                <a:ext cx="561977" cy="1188244"/>
              </a:xfrm>
              <a:prstGeom prst="round2SameRect">
                <a:avLst>
                  <a:gd name="adj1" fmla="val 9040"/>
                  <a:gd name="adj2" fmla="val 9604"/>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10" name="직선 화살표 연결선 9"/>
            <p:cNvCxnSpPr/>
            <p:nvPr/>
          </p:nvCxnSpPr>
          <p:spPr>
            <a:xfrm>
              <a:off x="1331117" y="4753676"/>
              <a:ext cx="519908" cy="0"/>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1268" name="꺾인 연결선 11267"/>
            <p:cNvCxnSpPr/>
            <p:nvPr/>
          </p:nvCxnSpPr>
          <p:spPr>
            <a:xfrm rot="5400000" flipH="1" flipV="1">
              <a:off x="2460144" y="3594476"/>
              <a:ext cx="259230" cy="807217"/>
            </a:xfrm>
            <a:prstGeom prst="bentConnector2">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꺾인 연결선 117"/>
            <p:cNvCxnSpPr/>
            <p:nvPr/>
          </p:nvCxnSpPr>
          <p:spPr>
            <a:xfrm rot="16200000" flipH="1">
              <a:off x="2460146" y="5131392"/>
              <a:ext cx="259230" cy="807217"/>
            </a:xfrm>
            <a:prstGeom prst="bentConnector2">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직선 화살표 연결선 118"/>
            <p:cNvCxnSpPr/>
            <p:nvPr/>
          </p:nvCxnSpPr>
          <p:spPr>
            <a:xfrm>
              <a:off x="3625743" y="5668076"/>
              <a:ext cx="519908" cy="0"/>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직선 화살표 연결선 119"/>
            <p:cNvCxnSpPr/>
            <p:nvPr/>
          </p:nvCxnSpPr>
          <p:spPr>
            <a:xfrm>
              <a:off x="4767658" y="3868469"/>
              <a:ext cx="519908" cy="0"/>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꺾인 연결선 120"/>
            <p:cNvCxnSpPr/>
            <p:nvPr/>
          </p:nvCxnSpPr>
          <p:spPr>
            <a:xfrm rot="5400000" flipH="1" flipV="1">
              <a:off x="5877501" y="2736570"/>
              <a:ext cx="259230" cy="807217"/>
            </a:xfrm>
            <a:prstGeom prst="bentConnector2">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p:nvPr/>
          </p:nvCxnSpPr>
          <p:spPr>
            <a:xfrm>
              <a:off x="7053440" y="3010563"/>
              <a:ext cx="519908" cy="0"/>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직선 화살표 연결선 122"/>
            <p:cNvCxnSpPr/>
            <p:nvPr/>
          </p:nvCxnSpPr>
          <p:spPr>
            <a:xfrm>
              <a:off x="8192127" y="3010563"/>
              <a:ext cx="519908" cy="0"/>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꺾인 연결선 123"/>
            <p:cNvCxnSpPr/>
            <p:nvPr/>
          </p:nvCxnSpPr>
          <p:spPr>
            <a:xfrm rot="16200000" flipH="1">
              <a:off x="5880337" y="4262132"/>
              <a:ext cx="259230" cy="807217"/>
            </a:xfrm>
            <a:prstGeom prst="bentConnector2">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p:cNvCxnSpPr/>
            <p:nvPr/>
          </p:nvCxnSpPr>
          <p:spPr>
            <a:xfrm>
              <a:off x="7045934" y="4798816"/>
              <a:ext cx="519908" cy="0"/>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직선 화살표 연결선 125"/>
            <p:cNvCxnSpPr/>
            <p:nvPr/>
          </p:nvCxnSpPr>
          <p:spPr>
            <a:xfrm>
              <a:off x="8192127" y="4798816"/>
              <a:ext cx="519908" cy="0"/>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 name="그룹 99"/>
          <p:cNvGrpSpPr/>
          <p:nvPr/>
        </p:nvGrpSpPr>
        <p:grpSpPr>
          <a:xfrm>
            <a:off x="416127" y="447433"/>
            <a:ext cx="9051873" cy="276999"/>
            <a:chOff x="416127" y="447433"/>
            <a:chExt cx="9051873" cy="276999"/>
          </a:xfrm>
        </p:grpSpPr>
        <p:sp>
          <p:nvSpPr>
            <p:cNvPr id="101" name="직사각형 100">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Thiết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mẫu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
          <p:nvSpPr>
            <p:cNvPr id="102" name="직사각형 101">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03" name="직사각형 10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Nguyên</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mẫu</a:t>
            </a:r>
            <a:endPar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1283891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그룹 32">
            <a:extLst>
              <a:ext uri="{FF2B5EF4-FFF2-40B4-BE49-F238E27FC236}">
                <a16:creationId xmlns:a16="http://schemas.microsoft.com/office/drawing/2014/main" id="{814B2AE7-8DDB-4D22-9A9D-24BF5CB233C8}"/>
              </a:ext>
            </a:extLst>
          </p:cNvPr>
          <p:cNvGrpSpPr/>
          <p:nvPr/>
        </p:nvGrpSpPr>
        <p:grpSpPr>
          <a:xfrm>
            <a:off x="558800" y="1914654"/>
            <a:ext cx="8785225" cy="215444"/>
            <a:chOff x="1027113" y="2045625"/>
            <a:chExt cx="8785225" cy="215444"/>
          </a:xfrm>
        </p:grpSpPr>
        <p:sp>
          <p:nvSpPr>
            <p:cNvPr id="37" name="직사각형 36">
              <a:extLst>
                <a:ext uri="{FF2B5EF4-FFF2-40B4-BE49-F238E27FC236}">
                  <a16:creationId xmlns:a16="http://schemas.microsoft.com/office/drawing/2014/main" id="{2285D5B5-6137-42AB-83FC-26CCD97422D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38" name="직사각형 37">
              <a:extLst>
                <a:ext uri="{FF2B5EF4-FFF2-40B4-BE49-F238E27FC236}">
                  <a16:creationId xmlns:a16="http://schemas.microsoft.com/office/drawing/2014/main" id="{06A4E293-6C0D-4A8F-91B3-7826EA249EB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Đại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diện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hình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quy</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tiến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hóa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hình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nguyên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mẫu</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2" name="그룹 1"/>
          <p:cNvGrpSpPr/>
          <p:nvPr/>
        </p:nvGrpSpPr>
        <p:grpSpPr>
          <a:xfrm>
            <a:off x="725690" y="2490358"/>
            <a:ext cx="8618335" cy="2893841"/>
            <a:chOff x="725690" y="3176158"/>
            <a:chExt cx="8618335" cy="2893841"/>
          </a:xfrm>
        </p:grpSpPr>
        <p:grpSp>
          <p:nvGrpSpPr>
            <p:cNvPr id="39" name="그룹 38">
              <a:extLst>
                <a:ext uri="{FF2B5EF4-FFF2-40B4-BE49-F238E27FC236}">
                  <a16:creationId xmlns:a16="http://schemas.microsoft.com/office/drawing/2014/main" id="{E603580B-ABA2-4855-9B0F-DD52D04782AB}"/>
                </a:ext>
              </a:extLst>
            </p:cNvPr>
            <p:cNvGrpSpPr/>
            <p:nvPr/>
          </p:nvGrpSpPr>
          <p:grpSpPr>
            <a:xfrm>
              <a:off x="725690" y="3176158"/>
              <a:ext cx="8618335" cy="2855730"/>
              <a:chOff x="11653305" y="2314083"/>
              <a:chExt cx="6493567" cy="3566490"/>
            </a:xfrm>
          </p:grpSpPr>
          <p:sp>
            <p:nvSpPr>
              <p:cNvPr id="40" name="순서도: 판단 39">
                <a:extLst>
                  <a:ext uri="{FF2B5EF4-FFF2-40B4-BE49-F238E27FC236}">
                    <a16:creationId xmlns:a16="http://schemas.microsoft.com/office/drawing/2014/main" id="{D9385518-DA6E-4C13-96FA-9965EC52EF93}"/>
                  </a:ext>
                </a:extLst>
              </p:cNvPr>
              <p:cNvSpPr/>
              <p:nvPr/>
            </p:nvSpPr>
            <p:spPr>
              <a:xfrm>
                <a:off x="11653305" y="2580136"/>
                <a:ext cx="976484" cy="584479"/>
              </a:xfrm>
              <a:prstGeom prst="flowChartDecision">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ctr">
                <a:noAutofit/>
                <a:scene3d>
                  <a:camera prst="orthographicFront"/>
                  <a:lightRig rig="threePt" dir="t"/>
                </a:scene3d>
                <a:sp3d>
                  <a:bevelB w="0" h="1270"/>
                </a:sp3d>
              </a:bodyPr>
              <a:lstStyle/>
              <a:p>
                <a:pPr algn="ctr" defTabSz="457200"/>
                <a:r>
                  <a:rPr lang="vi-VN" altLang="ko-KR" sz="900" dirty="0">
                    <a:solidFill>
                      <a:schemeClr val="tx1"/>
                    </a:solidFill>
                    <a:latin typeface="SamsungOne-400" panose="020B0503030303020204" pitchFamily="34" charset="0"/>
                    <a:ea typeface="SamsungOne-400" panose="020B0503030303020204" pitchFamily="34" charset="0"/>
                  </a:rPr>
                  <a:t>Có hài lòng</a:t>
                </a:r>
                <a:br>
                  <a:rPr lang="vi-VN" altLang="ko-KR" sz="900" dirty="0">
                    <a:solidFill>
                      <a:schemeClr val="tx1"/>
                    </a:solidFill>
                    <a:latin typeface="SamsungOne-400" panose="020B0503030303020204" pitchFamily="34" charset="0"/>
                    <a:ea typeface="SamsungOne-400" panose="020B0503030303020204" pitchFamily="34" charset="0"/>
                  </a:rPr>
                </a:br>
                <a:r>
                  <a:rPr lang="vi-VN" altLang="ko-KR" sz="900" dirty="0">
                    <a:solidFill>
                      <a:schemeClr val="tx1"/>
                    </a:solidFill>
                    <a:latin typeface="SamsungOne-400" panose="020B0503030303020204" pitchFamily="34" charset="0"/>
                    <a:ea typeface="SamsungOne-400" panose="020B0503030303020204" pitchFamily="34" charset="0"/>
                  </a:rPr>
                  <a:t>người dùng </a:t>
                </a:r>
              </a:p>
              <a:p>
                <a:pPr algn="ctr" defTabSz="457200"/>
                <a:r>
                  <a:rPr lang="vi-VN" altLang="ko-KR" sz="900" dirty="0">
                    <a:solidFill>
                      <a:schemeClr val="tx1"/>
                    </a:solidFill>
                    <a:latin typeface="SamsungOne-400" panose="020B0503030303020204" pitchFamily="34" charset="0"/>
                    <a:ea typeface="SamsungOne-400" panose="020B0503030303020204" pitchFamily="34" charset="0"/>
                  </a:rPr>
                  <a:t>không?</a:t>
                </a:r>
              </a:p>
            </p:txBody>
          </p:sp>
          <p:sp>
            <p:nvSpPr>
              <p:cNvPr id="41" name="직사각형 40">
                <a:extLst>
                  <a:ext uri="{FF2B5EF4-FFF2-40B4-BE49-F238E27FC236}">
                    <a16:creationId xmlns:a16="http://schemas.microsoft.com/office/drawing/2014/main" id="{91EC6F0A-1898-42A0-8CC6-8DF36AD2E953}"/>
                  </a:ext>
                </a:extLst>
              </p:cNvPr>
              <p:cNvSpPr/>
              <p:nvPr/>
            </p:nvSpPr>
            <p:spPr>
              <a:xfrm>
                <a:off x="11653305" y="3405245"/>
                <a:ext cx="976484" cy="584479"/>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latinLnBrk="0">
                  <a:spcBef>
                    <a:spcPct val="0"/>
                  </a:spcBef>
                </a:pPr>
                <a:r>
                  <a:rPr kumimoji="1" lang="en-US" altLang="ko-KR" sz="1100" dirty="0" err="1">
                    <a:solidFill>
                      <a:prstClr val="black">
                        <a:lumMod val="75000"/>
                        <a:lumOff val="25000"/>
                      </a:prstClr>
                    </a:solidFill>
                    <a:latin typeface="SamsungOne-700" panose="020B0803030303020204" pitchFamily="34" charset="0"/>
                    <a:ea typeface="SamsungOne-700" panose="020B0803030303020204" pitchFamily="34" charset="0"/>
                  </a:rPr>
                  <a:t>Nguyên</a:t>
                </a:r>
                <a:r>
                  <a:rPr kumimoji="1" lang="en-US" altLang="ko-KR" sz="11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100" dirty="0" err="1">
                    <a:solidFill>
                      <a:prstClr val="black">
                        <a:lumMod val="75000"/>
                        <a:lumOff val="25000"/>
                      </a:prstClr>
                    </a:solidFill>
                    <a:latin typeface="SamsungOne-700" panose="020B0803030303020204" pitchFamily="34" charset="0"/>
                    <a:ea typeface="SamsungOne-700" panose="020B0803030303020204" pitchFamily="34" charset="0"/>
                  </a:rPr>
                  <a:t>mẫu</a:t>
                </a:r>
                <a:r>
                  <a:rPr kumimoji="1" lang="en-US" altLang="ko-KR" sz="1100" dirty="0">
                    <a:solidFill>
                      <a:prstClr val="black">
                        <a:lumMod val="75000"/>
                        <a:lumOff val="25000"/>
                      </a:prstClr>
                    </a:solidFill>
                    <a:latin typeface="SamsungOne-700" panose="020B0803030303020204" pitchFamily="34" charset="0"/>
                    <a:ea typeface="SamsungOne-700" panose="020B0803030303020204" pitchFamily="34" charset="0"/>
                  </a:rPr>
                  <a:t> thứ 1</a:t>
                </a:r>
              </a:p>
            </p:txBody>
          </p:sp>
          <p:sp>
            <p:nvSpPr>
              <p:cNvPr id="42" name="직사각형 41">
                <a:extLst>
                  <a:ext uri="{FF2B5EF4-FFF2-40B4-BE49-F238E27FC236}">
                    <a16:creationId xmlns:a16="http://schemas.microsoft.com/office/drawing/2014/main" id="{3A6BD7F2-5A03-4E1D-9831-603547310C4F}"/>
                  </a:ext>
                </a:extLst>
              </p:cNvPr>
              <p:cNvSpPr/>
              <p:nvPr/>
            </p:nvSpPr>
            <p:spPr>
              <a:xfrm>
                <a:off x="11653305" y="4230354"/>
                <a:ext cx="976484" cy="584479"/>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latinLnBrk="0">
                  <a:spcBef>
                    <a:spcPct val="0"/>
                  </a:spcBef>
                </a:pPr>
                <a:r>
                  <a:rPr kumimoji="1" lang="en-US" altLang="ko-KR" sz="1100" dirty="0" err="1">
                    <a:solidFill>
                      <a:prstClr val="black">
                        <a:lumMod val="75000"/>
                        <a:lumOff val="25000"/>
                      </a:prstClr>
                    </a:solidFill>
                    <a:latin typeface="SamsungOne-700" panose="020B0803030303020204" pitchFamily="34" charset="0"/>
                    <a:ea typeface="SamsungOne-700" panose="020B0803030303020204" pitchFamily="34" charset="0"/>
                  </a:rPr>
                  <a:t>Yêu</a:t>
                </a:r>
                <a:r>
                  <a:rPr kumimoji="1" lang="en-US" altLang="ko-KR" sz="11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100" dirty="0" err="1">
                    <a:solidFill>
                      <a:prstClr val="black">
                        <a:lumMod val="75000"/>
                        <a:lumOff val="25000"/>
                      </a:prstClr>
                    </a:solidFill>
                    <a:latin typeface="SamsungOne-700" panose="020B0803030303020204" pitchFamily="34" charset="0"/>
                    <a:ea typeface="SamsungOne-700" panose="020B0803030303020204" pitchFamily="34" charset="0"/>
                  </a:rPr>
                  <a:t>cầu</a:t>
                </a:r>
                <a:br>
                  <a:rPr kumimoji="1" lang="en-US" altLang="ko-KR" sz="1100" dirty="0">
                    <a:solidFill>
                      <a:prstClr val="black">
                        <a:lumMod val="75000"/>
                        <a:lumOff val="25000"/>
                      </a:prstClr>
                    </a:solidFill>
                    <a:latin typeface="SamsungOne-700" panose="020B0803030303020204" pitchFamily="34" charset="0"/>
                    <a:ea typeface="SamsungOne-700" panose="020B0803030303020204" pitchFamily="34" charset="0"/>
                  </a:rPr>
                </a:br>
                <a:r>
                  <a:rPr kumimoji="1" lang="en-US" altLang="ko-KR" sz="1100" dirty="0">
                    <a:solidFill>
                      <a:prstClr val="black">
                        <a:lumMod val="75000"/>
                        <a:lumOff val="25000"/>
                      </a:prstClr>
                    </a:solidFill>
                    <a:latin typeface="SamsungOne-700" panose="020B0803030303020204" pitchFamily="34" charset="0"/>
                    <a:ea typeface="SamsungOne-700" panose="020B0803030303020204" pitchFamily="34" charset="0"/>
                  </a:rPr>
                  <a:t>ban đầu</a:t>
                </a:r>
              </a:p>
            </p:txBody>
          </p:sp>
          <p:sp>
            <p:nvSpPr>
              <p:cNvPr id="43" name="직사각형 42">
                <a:extLst>
                  <a:ext uri="{FF2B5EF4-FFF2-40B4-BE49-F238E27FC236}">
                    <a16:creationId xmlns:a16="http://schemas.microsoft.com/office/drawing/2014/main" id="{636DB472-1DB7-478A-91C6-0BCF22A369BF}"/>
                  </a:ext>
                </a:extLst>
              </p:cNvPr>
              <p:cNvSpPr/>
              <p:nvPr/>
            </p:nvSpPr>
            <p:spPr>
              <a:xfrm>
                <a:off x="13032575" y="2580136"/>
                <a:ext cx="976484" cy="584479"/>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latinLnBrk="0">
                  <a:spcBef>
                    <a:spcPct val="0"/>
                  </a:spcBef>
                </a:pPr>
                <a:r>
                  <a:rPr kumimoji="1" lang="en-US" altLang="ko-KR" sz="1100" dirty="0" err="1">
                    <a:solidFill>
                      <a:prstClr val="black">
                        <a:lumMod val="75000"/>
                        <a:lumOff val="25000"/>
                      </a:prstClr>
                    </a:solidFill>
                    <a:latin typeface="SamsungOne-700" panose="020B0803030303020204" pitchFamily="34" charset="0"/>
                    <a:ea typeface="SamsungOne-700" panose="020B0803030303020204" pitchFamily="34" charset="0"/>
                  </a:rPr>
                  <a:t>yêu</a:t>
                </a:r>
                <a:r>
                  <a:rPr kumimoji="1" lang="en-US" altLang="ko-KR" sz="11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100" dirty="0" err="1">
                    <a:solidFill>
                      <a:prstClr val="black">
                        <a:lumMod val="75000"/>
                        <a:lumOff val="25000"/>
                      </a:prstClr>
                    </a:solidFill>
                    <a:latin typeface="SamsungOne-700" panose="020B0803030303020204" pitchFamily="34" charset="0"/>
                    <a:ea typeface="SamsungOne-700" panose="020B0803030303020204" pitchFamily="34" charset="0"/>
                  </a:rPr>
                  <a:t>cầu</a:t>
                </a:r>
                <a:br>
                  <a:rPr kumimoji="1" lang="en-US" altLang="ko-KR" sz="1100" dirty="0">
                    <a:solidFill>
                      <a:prstClr val="black">
                        <a:lumMod val="75000"/>
                        <a:lumOff val="25000"/>
                      </a:prstClr>
                    </a:solidFill>
                    <a:latin typeface="SamsungOne-700" panose="020B0803030303020204" pitchFamily="34" charset="0"/>
                    <a:ea typeface="SamsungOne-700" panose="020B0803030303020204" pitchFamily="34" charset="0"/>
                  </a:rPr>
                </a:br>
                <a:r>
                  <a:rPr kumimoji="1" lang="en-US" altLang="ko-KR" sz="1100" dirty="0">
                    <a:solidFill>
                      <a:prstClr val="black">
                        <a:lumMod val="75000"/>
                        <a:lumOff val="25000"/>
                      </a:prstClr>
                    </a:solidFill>
                    <a:latin typeface="SamsungOne-700" panose="020B0803030303020204" pitchFamily="34" charset="0"/>
                    <a:ea typeface="SamsungOne-700" panose="020B0803030303020204" pitchFamily="34" charset="0"/>
                  </a:rPr>
                  <a:t>sửa đổi </a:t>
                </a:r>
                <a:r>
                  <a:rPr kumimoji="1" lang="en-US" altLang="ko-KR" sz="1100" dirty="0" err="1">
                    <a:solidFill>
                      <a:prstClr val="black">
                        <a:lumMod val="75000"/>
                        <a:lumOff val="25000"/>
                      </a:prstClr>
                    </a:solidFill>
                    <a:latin typeface="SamsungOne-700" panose="020B0803030303020204" pitchFamily="34" charset="0"/>
                    <a:ea typeface="SamsungOne-700" panose="020B0803030303020204" pitchFamily="34" charset="0"/>
                  </a:rPr>
                  <a:t>lần</a:t>
                </a:r>
                <a:r>
                  <a:rPr kumimoji="1" lang="en-US" altLang="ko-KR" sz="1100" dirty="0">
                    <a:solidFill>
                      <a:prstClr val="black">
                        <a:lumMod val="75000"/>
                        <a:lumOff val="25000"/>
                      </a:prstClr>
                    </a:solidFill>
                    <a:latin typeface="SamsungOne-700" panose="020B0803030303020204" pitchFamily="34" charset="0"/>
                    <a:ea typeface="SamsungOne-700" panose="020B0803030303020204" pitchFamily="34" charset="0"/>
                  </a:rPr>
                  <a:t> 2</a:t>
                </a:r>
              </a:p>
            </p:txBody>
          </p:sp>
          <p:sp>
            <p:nvSpPr>
              <p:cNvPr id="44" name="직사각형 43">
                <a:extLst>
                  <a:ext uri="{FF2B5EF4-FFF2-40B4-BE49-F238E27FC236}">
                    <a16:creationId xmlns:a16="http://schemas.microsoft.com/office/drawing/2014/main" id="{4B4541F3-7320-4C1E-A06F-22EF07DBD1BC}"/>
                  </a:ext>
                </a:extLst>
              </p:cNvPr>
              <p:cNvSpPr/>
              <p:nvPr/>
            </p:nvSpPr>
            <p:spPr>
              <a:xfrm>
                <a:off x="14411846" y="2580136"/>
                <a:ext cx="976484" cy="584479"/>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latinLnBrk="0">
                  <a:spcBef>
                    <a:spcPct val="0"/>
                  </a:spcBef>
                </a:pPr>
                <a:r>
                  <a:rPr kumimoji="1" lang="en-US" altLang="ko-KR" sz="1100" dirty="0" err="1">
                    <a:solidFill>
                      <a:prstClr val="black">
                        <a:lumMod val="75000"/>
                        <a:lumOff val="25000"/>
                      </a:prstClr>
                    </a:solidFill>
                    <a:latin typeface="SamsungOne-700" panose="020B0803030303020204" pitchFamily="34" charset="0"/>
                    <a:ea typeface="SamsungOne-700" panose="020B0803030303020204" pitchFamily="34" charset="0"/>
                  </a:rPr>
                  <a:t>Nguyên</a:t>
                </a:r>
                <a:r>
                  <a:rPr kumimoji="1" lang="en-US" altLang="ko-KR" sz="11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100" dirty="0" err="1">
                    <a:solidFill>
                      <a:prstClr val="black">
                        <a:lumMod val="75000"/>
                        <a:lumOff val="25000"/>
                      </a:prstClr>
                    </a:solidFill>
                    <a:latin typeface="SamsungOne-700" panose="020B0803030303020204" pitchFamily="34" charset="0"/>
                    <a:ea typeface="SamsungOne-700" panose="020B0803030303020204" pitchFamily="34" charset="0"/>
                  </a:rPr>
                  <a:t>mẫu</a:t>
                </a:r>
                <a:r>
                  <a:rPr kumimoji="1" lang="en-US" altLang="ko-KR" sz="1100" dirty="0">
                    <a:solidFill>
                      <a:prstClr val="black">
                        <a:lumMod val="75000"/>
                        <a:lumOff val="25000"/>
                      </a:prstClr>
                    </a:solidFill>
                    <a:latin typeface="SamsungOne-700" panose="020B0803030303020204" pitchFamily="34" charset="0"/>
                    <a:ea typeface="SamsungOne-700" panose="020B0803030303020204" pitchFamily="34" charset="0"/>
                  </a:rPr>
                  <a:t> thứ 2</a:t>
                </a:r>
              </a:p>
            </p:txBody>
          </p:sp>
          <p:sp>
            <p:nvSpPr>
              <p:cNvPr id="45" name="순서도: 판단 44">
                <a:extLst>
                  <a:ext uri="{FF2B5EF4-FFF2-40B4-BE49-F238E27FC236}">
                    <a16:creationId xmlns:a16="http://schemas.microsoft.com/office/drawing/2014/main" id="{22E7A869-1C36-4022-9797-770714BA8F48}"/>
                  </a:ext>
                </a:extLst>
              </p:cNvPr>
              <p:cNvSpPr/>
              <p:nvPr/>
            </p:nvSpPr>
            <p:spPr>
              <a:xfrm>
                <a:off x="15791117" y="2580136"/>
                <a:ext cx="976484" cy="584479"/>
              </a:xfrm>
              <a:prstGeom prst="flowChartDecision">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ctr">
                <a:noAutofit/>
                <a:scene3d>
                  <a:camera prst="orthographicFront"/>
                  <a:lightRig rig="threePt" dir="t"/>
                </a:scene3d>
                <a:sp3d>
                  <a:bevelB w="0" h="1270"/>
                </a:sp3d>
              </a:bodyPr>
              <a:lstStyle/>
              <a:p>
                <a:pPr algn="ctr" defTabSz="457200"/>
                <a:r>
                  <a:rPr lang="vi-VN" altLang="ko-KR" sz="900" dirty="0">
                    <a:solidFill>
                      <a:schemeClr val="tx1"/>
                    </a:solidFill>
                    <a:latin typeface="SamsungOne-400" panose="020B0503030303020204" pitchFamily="34" charset="0"/>
                    <a:ea typeface="SamsungOne-400" panose="020B0503030303020204" pitchFamily="34" charset="0"/>
                  </a:rPr>
                  <a:t>Có hài lòng</a:t>
                </a:r>
                <a:br>
                  <a:rPr lang="vi-VN" altLang="ko-KR" sz="900" dirty="0">
                    <a:solidFill>
                      <a:schemeClr val="tx1"/>
                    </a:solidFill>
                    <a:latin typeface="SamsungOne-400" panose="020B0503030303020204" pitchFamily="34" charset="0"/>
                    <a:ea typeface="SamsungOne-400" panose="020B0503030303020204" pitchFamily="34" charset="0"/>
                  </a:rPr>
                </a:br>
                <a:r>
                  <a:rPr lang="vi-VN" altLang="ko-KR" sz="900" dirty="0">
                    <a:solidFill>
                      <a:schemeClr val="tx1"/>
                    </a:solidFill>
                    <a:latin typeface="SamsungOne-400" panose="020B0503030303020204" pitchFamily="34" charset="0"/>
                    <a:ea typeface="SamsungOne-400" panose="020B0503030303020204" pitchFamily="34" charset="0"/>
                  </a:rPr>
                  <a:t>người dùng </a:t>
                </a:r>
              </a:p>
              <a:p>
                <a:pPr algn="ctr" defTabSz="457200"/>
                <a:r>
                  <a:rPr lang="vi-VN" altLang="ko-KR" sz="900" dirty="0">
                    <a:solidFill>
                      <a:schemeClr val="tx1"/>
                    </a:solidFill>
                    <a:latin typeface="SamsungOne-400" panose="020B0503030303020204" pitchFamily="34" charset="0"/>
                    <a:ea typeface="SamsungOne-400" panose="020B0503030303020204" pitchFamily="34" charset="0"/>
                  </a:rPr>
                  <a:t>không?</a:t>
                </a:r>
              </a:p>
            </p:txBody>
          </p:sp>
          <p:sp>
            <p:nvSpPr>
              <p:cNvPr id="46" name="직사각형 45">
                <a:extLst>
                  <a:ext uri="{FF2B5EF4-FFF2-40B4-BE49-F238E27FC236}">
                    <a16:creationId xmlns:a16="http://schemas.microsoft.com/office/drawing/2014/main" id="{3A95EB33-ACEE-4151-8388-CFBDF845A608}"/>
                  </a:ext>
                </a:extLst>
              </p:cNvPr>
              <p:cNvSpPr/>
              <p:nvPr/>
            </p:nvSpPr>
            <p:spPr>
              <a:xfrm>
                <a:off x="15791117" y="3405245"/>
                <a:ext cx="976484" cy="584479"/>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latinLnBrk="0">
                  <a:spcBef>
                    <a:spcPct val="0"/>
                  </a:spcBef>
                </a:pPr>
                <a:r>
                  <a:rPr kumimoji="1" lang="en-US" altLang="ko-KR" sz="1100" dirty="0" err="1">
                    <a:solidFill>
                      <a:prstClr val="black">
                        <a:lumMod val="75000"/>
                        <a:lumOff val="25000"/>
                      </a:prstClr>
                    </a:solidFill>
                    <a:latin typeface="SamsungOne-700" panose="020B0803030303020204" pitchFamily="34" charset="0"/>
                    <a:ea typeface="SamsungOne-700" panose="020B0803030303020204" pitchFamily="34" charset="0"/>
                  </a:rPr>
                  <a:t>yêu</a:t>
                </a:r>
                <a:r>
                  <a:rPr kumimoji="1" lang="en-US" altLang="ko-KR" sz="11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100" dirty="0" err="1">
                    <a:solidFill>
                      <a:prstClr val="black">
                        <a:lumMod val="75000"/>
                        <a:lumOff val="25000"/>
                      </a:prstClr>
                    </a:solidFill>
                    <a:latin typeface="SamsungOne-700" panose="020B0803030303020204" pitchFamily="34" charset="0"/>
                    <a:ea typeface="SamsungOne-700" panose="020B0803030303020204" pitchFamily="34" charset="0"/>
                  </a:rPr>
                  <a:t>cầu</a:t>
                </a:r>
                <a:br>
                  <a:rPr kumimoji="1" lang="en-US" altLang="ko-KR" sz="1100" dirty="0">
                    <a:solidFill>
                      <a:prstClr val="black">
                        <a:lumMod val="75000"/>
                        <a:lumOff val="25000"/>
                      </a:prstClr>
                    </a:solidFill>
                    <a:latin typeface="SamsungOne-700" panose="020B0803030303020204" pitchFamily="34" charset="0"/>
                    <a:ea typeface="SamsungOne-700" panose="020B0803030303020204" pitchFamily="34" charset="0"/>
                  </a:rPr>
                </a:br>
                <a:r>
                  <a:rPr kumimoji="1" lang="en-US" altLang="ko-KR" sz="1100" dirty="0">
                    <a:solidFill>
                      <a:prstClr val="black">
                        <a:lumMod val="75000"/>
                        <a:lumOff val="25000"/>
                      </a:prstClr>
                    </a:solidFill>
                    <a:latin typeface="SamsungOne-700" panose="020B0803030303020204" pitchFamily="34" charset="0"/>
                    <a:ea typeface="SamsungOne-700" panose="020B0803030303020204" pitchFamily="34" charset="0"/>
                  </a:rPr>
                  <a:t>sửa đổi </a:t>
                </a:r>
                <a:r>
                  <a:rPr kumimoji="1" lang="en-US" altLang="ko-KR" sz="1100" dirty="0" err="1">
                    <a:solidFill>
                      <a:prstClr val="black">
                        <a:lumMod val="75000"/>
                        <a:lumOff val="25000"/>
                      </a:prstClr>
                    </a:solidFill>
                    <a:latin typeface="SamsungOne-700" panose="020B0803030303020204" pitchFamily="34" charset="0"/>
                    <a:ea typeface="SamsungOne-700" panose="020B0803030303020204" pitchFamily="34" charset="0"/>
                  </a:rPr>
                  <a:t>lần</a:t>
                </a:r>
                <a:r>
                  <a:rPr kumimoji="1" lang="en-US" altLang="ko-KR" sz="1100" dirty="0">
                    <a:solidFill>
                      <a:prstClr val="black">
                        <a:lumMod val="75000"/>
                        <a:lumOff val="25000"/>
                      </a:prstClr>
                    </a:solidFill>
                    <a:latin typeface="SamsungOne-700" panose="020B0803030303020204" pitchFamily="34" charset="0"/>
                    <a:ea typeface="SamsungOne-700" panose="020B0803030303020204" pitchFamily="34" charset="0"/>
                  </a:rPr>
                  <a:t> thứ n</a:t>
                </a:r>
              </a:p>
            </p:txBody>
          </p:sp>
          <p:sp>
            <p:nvSpPr>
              <p:cNvPr id="47" name="직사각형 46">
                <a:extLst>
                  <a:ext uri="{FF2B5EF4-FFF2-40B4-BE49-F238E27FC236}">
                    <a16:creationId xmlns:a16="http://schemas.microsoft.com/office/drawing/2014/main" id="{9C03A851-5DE3-40D0-A293-D75DC4280C58}"/>
                  </a:ext>
                </a:extLst>
              </p:cNvPr>
              <p:cNvSpPr/>
              <p:nvPr/>
            </p:nvSpPr>
            <p:spPr>
              <a:xfrm>
                <a:off x="15791117" y="4230354"/>
                <a:ext cx="976484" cy="584479"/>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latinLnBrk="0">
                  <a:spcBef>
                    <a:spcPct val="0"/>
                  </a:spcBef>
                </a:pPr>
                <a:r>
                  <a:rPr kumimoji="1" lang="en-US" altLang="ko-KR" sz="1100" dirty="0">
                    <a:solidFill>
                      <a:prstClr val="black">
                        <a:lumMod val="75000"/>
                        <a:lumOff val="25000"/>
                      </a:prstClr>
                    </a:solidFill>
                    <a:latin typeface="SamsungOne-700" panose="020B0803030303020204" pitchFamily="34" charset="0"/>
                    <a:ea typeface="SamsungOne-700" panose="020B0803030303020204" pitchFamily="34" charset="0"/>
                  </a:rPr>
                  <a:t>sửa đổi </a:t>
                </a:r>
                <a:r>
                  <a:rPr kumimoji="1" lang="en-US" altLang="ko-KR" sz="1100" dirty="0" err="1">
                    <a:solidFill>
                      <a:prstClr val="black">
                        <a:lumMod val="75000"/>
                        <a:lumOff val="25000"/>
                      </a:prstClr>
                    </a:solidFill>
                    <a:latin typeface="SamsungOne-700" panose="020B0803030303020204" pitchFamily="34" charset="0"/>
                    <a:ea typeface="SamsungOne-700" panose="020B0803030303020204" pitchFamily="34" charset="0"/>
                  </a:rPr>
                  <a:t>nguyên</a:t>
                </a:r>
                <a:r>
                  <a:rPr kumimoji="1" lang="en-US" altLang="ko-KR" sz="11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100" dirty="0" err="1">
                    <a:solidFill>
                      <a:prstClr val="black">
                        <a:lumMod val="75000"/>
                        <a:lumOff val="25000"/>
                      </a:prstClr>
                    </a:solidFill>
                    <a:latin typeface="SamsungOne-700" panose="020B0803030303020204" pitchFamily="34" charset="0"/>
                    <a:ea typeface="SamsungOne-700" panose="020B0803030303020204" pitchFamily="34" charset="0"/>
                  </a:rPr>
                  <a:t>mẫu</a:t>
                </a:r>
                <a:br>
                  <a:rPr kumimoji="1" lang="en-US" altLang="ko-KR" sz="1100" dirty="0">
                    <a:solidFill>
                      <a:prstClr val="black">
                        <a:lumMod val="75000"/>
                        <a:lumOff val="25000"/>
                      </a:prstClr>
                    </a:solidFill>
                    <a:latin typeface="SamsungOne-700" panose="020B0803030303020204" pitchFamily="34" charset="0"/>
                    <a:ea typeface="SamsungOne-700" panose="020B0803030303020204" pitchFamily="34" charset="0"/>
                  </a:rPr>
                </a:br>
                <a:r>
                  <a:rPr kumimoji="1" lang="en-US" altLang="ko-KR" sz="1100" dirty="0" err="1">
                    <a:solidFill>
                      <a:prstClr val="black">
                        <a:lumMod val="75000"/>
                        <a:lumOff val="25000"/>
                      </a:prstClr>
                    </a:solidFill>
                    <a:latin typeface="SamsungOne-700" panose="020B0803030303020204" pitchFamily="34" charset="0"/>
                    <a:ea typeface="SamsungOne-700" panose="020B0803030303020204" pitchFamily="34" charset="0"/>
                  </a:rPr>
                  <a:t>lần</a:t>
                </a:r>
                <a:r>
                  <a:rPr kumimoji="1" lang="en-US" altLang="ko-KR" sz="1100" dirty="0">
                    <a:solidFill>
                      <a:prstClr val="black">
                        <a:lumMod val="75000"/>
                        <a:lumOff val="25000"/>
                      </a:prstClr>
                    </a:solidFill>
                    <a:latin typeface="SamsungOne-700" panose="020B0803030303020204" pitchFamily="34" charset="0"/>
                    <a:ea typeface="SamsungOne-700" panose="020B0803030303020204" pitchFamily="34" charset="0"/>
                  </a:rPr>
                  <a:t> thứ n</a:t>
                </a:r>
              </a:p>
            </p:txBody>
          </p:sp>
          <p:sp>
            <p:nvSpPr>
              <p:cNvPr id="48" name="순서도: 판단 47">
                <a:extLst>
                  <a:ext uri="{FF2B5EF4-FFF2-40B4-BE49-F238E27FC236}">
                    <a16:creationId xmlns:a16="http://schemas.microsoft.com/office/drawing/2014/main" id="{7A8120CD-01AF-4ECB-A610-BB38A0017FE0}"/>
                  </a:ext>
                </a:extLst>
              </p:cNvPr>
              <p:cNvSpPr/>
              <p:nvPr/>
            </p:nvSpPr>
            <p:spPr>
              <a:xfrm>
                <a:off x="15791117" y="5055462"/>
                <a:ext cx="976484" cy="584479"/>
              </a:xfrm>
              <a:prstGeom prst="flowChartDecision">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ctr">
                <a:noAutofit/>
                <a:scene3d>
                  <a:camera prst="orthographicFront"/>
                  <a:lightRig rig="threePt" dir="t"/>
                </a:scene3d>
                <a:sp3d>
                  <a:bevelB w="0" h="1270"/>
                </a:sp3d>
              </a:bodyPr>
              <a:lstStyle/>
              <a:p>
                <a:pPr algn="ctr" defTabSz="457200"/>
                <a:r>
                  <a:rPr lang="vi-VN" altLang="ko-KR" sz="900" dirty="0">
                    <a:solidFill>
                      <a:schemeClr val="tx1"/>
                    </a:solidFill>
                    <a:latin typeface="SamsungOne-400" panose="020B0503030303020204" pitchFamily="34" charset="0"/>
                    <a:ea typeface="SamsungOne-400" panose="020B0503030303020204" pitchFamily="34" charset="0"/>
                  </a:rPr>
                  <a:t>Có hài lòng</a:t>
                </a:r>
                <a:br>
                  <a:rPr lang="vi-VN" altLang="ko-KR" sz="900" dirty="0">
                    <a:solidFill>
                      <a:schemeClr val="tx1"/>
                    </a:solidFill>
                    <a:latin typeface="SamsungOne-400" panose="020B0503030303020204" pitchFamily="34" charset="0"/>
                    <a:ea typeface="SamsungOne-400" panose="020B0503030303020204" pitchFamily="34" charset="0"/>
                  </a:rPr>
                </a:br>
                <a:r>
                  <a:rPr lang="vi-VN" altLang="ko-KR" sz="900" dirty="0">
                    <a:solidFill>
                      <a:schemeClr val="tx1"/>
                    </a:solidFill>
                    <a:latin typeface="SamsungOne-400" panose="020B0503030303020204" pitchFamily="34" charset="0"/>
                    <a:ea typeface="SamsungOne-400" panose="020B0503030303020204" pitchFamily="34" charset="0"/>
                  </a:rPr>
                  <a:t>người dùng </a:t>
                </a:r>
              </a:p>
              <a:p>
                <a:pPr algn="ctr" defTabSz="457200"/>
                <a:r>
                  <a:rPr lang="vi-VN" altLang="ko-KR" sz="900" dirty="0">
                    <a:solidFill>
                      <a:schemeClr val="tx1"/>
                    </a:solidFill>
                    <a:latin typeface="SamsungOne-400" panose="020B0503030303020204" pitchFamily="34" charset="0"/>
                    <a:ea typeface="SamsungOne-400" panose="020B0503030303020204" pitchFamily="34" charset="0"/>
                  </a:rPr>
                  <a:t>không?</a:t>
                </a:r>
              </a:p>
            </p:txBody>
          </p:sp>
          <p:sp>
            <p:nvSpPr>
              <p:cNvPr id="49" name="직사각형 48">
                <a:extLst>
                  <a:ext uri="{FF2B5EF4-FFF2-40B4-BE49-F238E27FC236}">
                    <a16:creationId xmlns:a16="http://schemas.microsoft.com/office/drawing/2014/main" id="{8D027921-CA65-4794-A190-00A7C25B2EFE}"/>
                  </a:ext>
                </a:extLst>
              </p:cNvPr>
              <p:cNvSpPr/>
              <p:nvPr/>
            </p:nvSpPr>
            <p:spPr>
              <a:xfrm>
                <a:off x="17170388" y="5055462"/>
                <a:ext cx="976484" cy="584479"/>
              </a:xfrm>
              <a:prstGeom prst="rect">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latinLnBrk="0">
                  <a:spcBef>
                    <a:spcPct val="0"/>
                  </a:spcBef>
                </a:pPr>
                <a:r>
                  <a:rPr kumimoji="1" lang="en-US" altLang="ko-KR" sz="1100" dirty="0" err="1">
                    <a:solidFill>
                      <a:prstClr val="black">
                        <a:lumMod val="75000"/>
                        <a:lumOff val="25000"/>
                      </a:prstClr>
                    </a:solidFill>
                    <a:latin typeface="SamsungOne-700" panose="020B0803030303020204" pitchFamily="34" charset="0"/>
                    <a:ea typeface="SamsungOne-700" panose="020B0803030303020204" pitchFamily="34" charset="0"/>
                  </a:rPr>
                  <a:t>Thành</a:t>
                </a:r>
                <a:r>
                  <a:rPr kumimoji="1" lang="en-US" altLang="ko-KR" sz="1100"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100" dirty="0" err="1">
                    <a:solidFill>
                      <a:prstClr val="black">
                        <a:lumMod val="75000"/>
                        <a:lumOff val="25000"/>
                      </a:prstClr>
                    </a:solidFill>
                    <a:latin typeface="SamsungOne-700" panose="020B0803030303020204" pitchFamily="34" charset="0"/>
                    <a:ea typeface="SamsungOne-700" panose="020B0803030303020204" pitchFamily="34" charset="0"/>
                  </a:rPr>
                  <a:t>phẩm</a:t>
                </a:r>
                <a:endParaRPr kumimoji="1" lang="en-US" altLang="ko-KR" sz="1100"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50" name="사각형: 둥근 모서리 64">
                <a:extLst>
                  <a:ext uri="{FF2B5EF4-FFF2-40B4-BE49-F238E27FC236}">
                    <a16:creationId xmlns:a16="http://schemas.microsoft.com/office/drawing/2014/main" id="{2F1F081D-268C-48C3-818C-1BA3A3252E33}"/>
                  </a:ext>
                </a:extLst>
              </p:cNvPr>
              <p:cNvSpPr/>
              <p:nvPr/>
            </p:nvSpPr>
            <p:spPr>
              <a:xfrm>
                <a:off x="12145243" y="2314083"/>
                <a:ext cx="411931" cy="2655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r>
                  <a:rPr lang="en-US" altLang="ko-KR" sz="1000" dirty="0" err="1">
                    <a:solidFill>
                      <a:schemeClr val="tx1"/>
                    </a:solidFill>
                    <a:latin typeface="SamsungOne-400" pitchFamily="34" charset="0"/>
                    <a:ea typeface="SamsungOne-400" pitchFamily="34" charset="0"/>
                  </a:rPr>
                  <a:t>có</a:t>
                </a:r>
                <a:endParaRPr lang="ko-KR" altLang="en-US" sz="1000" dirty="0">
                  <a:solidFill>
                    <a:schemeClr val="tx1"/>
                  </a:solidFill>
                  <a:latin typeface="SamsungOne-400" pitchFamily="34" charset="0"/>
                </a:endParaRPr>
              </a:p>
            </p:txBody>
          </p:sp>
          <p:sp>
            <p:nvSpPr>
              <p:cNvPr id="51" name="사각형: 둥근 모서리 65">
                <a:extLst>
                  <a:ext uri="{FF2B5EF4-FFF2-40B4-BE49-F238E27FC236}">
                    <a16:creationId xmlns:a16="http://schemas.microsoft.com/office/drawing/2014/main" id="{E9B15E16-6E8D-4223-BB4F-6FF40F148C5B}"/>
                  </a:ext>
                </a:extLst>
              </p:cNvPr>
              <p:cNvSpPr/>
              <p:nvPr/>
            </p:nvSpPr>
            <p:spPr>
              <a:xfrm>
                <a:off x="16725926" y="2564835"/>
                <a:ext cx="411931" cy="2655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r>
                  <a:rPr lang="en-US" altLang="ko-KR" sz="1000" dirty="0" err="1">
                    <a:solidFill>
                      <a:schemeClr val="tx1"/>
                    </a:solidFill>
                    <a:latin typeface="SamsungOne-400" pitchFamily="34" charset="0"/>
                    <a:ea typeface="SamsungOne-400" pitchFamily="34" charset="0"/>
                  </a:rPr>
                  <a:t>có</a:t>
                </a:r>
                <a:endParaRPr lang="ko-KR" altLang="en-US" sz="1000" dirty="0">
                  <a:solidFill>
                    <a:schemeClr val="tx1"/>
                  </a:solidFill>
                  <a:latin typeface="SamsungOne-400" pitchFamily="34" charset="0"/>
                </a:endParaRPr>
              </a:p>
            </p:txBody>
          </p:sp>
          <p:sp>
            <p:nvSpPr>
              <p:cNvPr id="52" name="사각형: 둥근 모서리 66">
                <a:extLst>
                  <a:ext uri="{FF2B5EF4-FFF2-40B4-BE49-F238E27FC236}">
                    <a16:creationId xmlns:a16="http://schemas.microsoft.com/office/drawing/2014/main" id="{4478D31F-C5FA-410B-BBC7-003B106F0F41}"/>
                  </a:ext>
                </a:extLst>
              </p:cNvPr>
              <p:cNvSpPr/>
              <p:nvPr/>
            </p:nvSpPr>
            <p:spPr>
              <a:xfrm>
                <a:off x="16748420" y="4985777"/>
                <a:ext cx="411931" cy="26552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r>
                  <a:rPr lang="en-US" altLang="ko-KR" sz="1000" dirty="0" err="1">
                    <a:solidFill>
                      <a:schemeClr val="tx1"/>
                    </a:solidFill>
                    <a:latin typeface="SamsungOne-400" pitchFamily="34" charset="0"/>
                    <a:ea typeface="SamsungOne-400" pitchFamily="34" charset="0"/>
                  </a:rPr>
                  <a:t>có</a:t>
                </a:r>
                <a:endParaRPr lang="ko-KR" altLang="en-US" sz="1000" dirty="0">
                  <a:solidFill>
                    <a:schemeClr val="tx1"/>
                  </a:solidFill>
                  <a:latin typeface="SamsungOne-400" pitchFamily="34" charset="0"/>
                </a:endParaRPr>
              </a:p>
            </p:txBody>
          </p:sp>
          <p:sp>
            <p:nvSpPr>
              <p:cNvPr id="53" name="사각형: 둥근 모서리 67">
                <a:extLst>
                  <a:ext uri="{FF2B5EF4-FFF2-40B4-BE49-F238E27FC236}">
                    <a16:creationId xmlns:a16="http://schemas.microsoft.com/office/drawing/2014/main" id="{3BE4AD01-4A04-4C44-BF06-9BDA5B45CE19}"/>
                  </a:ext>
                </a:extLst>
              </p:cNvPr>
              <p:cNvSpPr/>
              <p:nvPr/>
            </p:nvSpPr>
            <p:spPr>
              <a:xfrm>
                <a:off x="16280738" y="5662649"/>
                <a:ext cx="467682" cy="21792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r>
                  <a:rPr lang="en-US" altLang="ko-KR" sz="1000" dirty="0" err="1">
                    <a:solidFill>
                      <a:schemeClr val="tx1"/>
                    </a:solidFill>
                    <a:latin typeface="SamsungOne-400" pitchFamily="34" charset="0"/>
                    <a:ea typeface="SamsungOne-400" pitchFamily="34" charset="0"/>
                  </a:rPr>
                  <a:t>không</a:t>
                </a:r>
                <a:endParaRPr lang="ko-KR" altLang="en-US" sz="1000" dirty="0">
                  <a:solidFill>
                    <a:schemeClr val="tx1"/>
                  </a:solidFill>
                  <a:latin typeface="SamsungOne-400" pitchFamily="34" charset="0"/>
                </a:endParaRPr>
              </a:p>
            </p:txBody>
          </p:sp>
          <p:sp>
            <p:nvSpPr>
              <p:cNvPr id="54" name="사각형: 둥근 모서리 68">
                <a:extLst>
                  <a:ext uri="{FF2B5EF4-FFF2-40B4-BE49-F238E27FC236}">
                    <a16:creationId xmlns:a16="http://schemas.microsoft.com/office/drawing/2014/main" id="{0658B136-FA53-4B4D-A547-CCF2A7BEAD1F}"/>
                  </a:ext>
                </a:extLst>
              </p:cNvPr>
              <p:cNvSpPr/>
              <p:nvPr/>
            </p:nvSpPr>
            <p:spPr>
              <a:xfrm>
                <a:off x="12595329" y="2564835"/>
                <a:ext cx="411931" cy="1688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r>
                  <a:rPr lang="en-US" altLang="ko-KR" sz="1000" dirty="0" err="1">
                    <a:solidFill>
                      <a:schemeClr val="tx1"/>
                    </a:solidFill>
                    <a:latin typeface="SamsungOne-400" pitchFamily="34" charset="0"/>
                    <a:ea typeface="SamsungOne-400" pitchFamily="34" charset="0"/>
                  </a:rPr>
                  <a:t>không</a:t>
                </a:r>
                <a:endParaRPr lang="ko-KR" altLang="en-US" sz="1000" dirty="0">
                  <a:solidFill>
                    <a:schemeClr val="tx1"/>
                  </a:solidFill>
                  <a:latin typeface="SamsungOne-400" pitchFamily="34" charset="0"/>
                </a:endParaRPr>
              </a:p>
            </p:txBody>
          </p:sp>
          <p:sp>
            <p:nvSpPr>
              <p:cNvPr id="55" name="사각형: 둥근 모서리 69">
                <a:extLst>
                  <a:ext uri="{FF2B5EF4-FFF2-40B4-BE49-F238E27FC236}">
                    <a16:creationId xmlns:a16="http://schemas.microsoft.com/office/drawing/2014/main" id="{14461200-2B42-43A5-80EE-9234BF8E8073}"/>
                  </a:ext>
                </a:extLst>
              </p:cNvPr>
              <p:cNvSpPr/>
              <p:nvPr/>
            </p:nvSpPr>
            <p:spPr>
              <a:xfrm>
                <a:off x="16296465" y="3128369"/>
                <a:ext cx="451955" cy="27687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r>
                  <a:rPr lang="en-US" altLang="ko-KR" sz="1000" dirty="0" err="1">
                    <a:solidFill>
                      <a:schemeClr val="tx1"/>
                    </a:solidFill>
                    <a:latin typeface="SamsungOne-400" pitchFamily="34" charset="0"/>
                    <a:ea typeface="SamsungOne-400" pitchFamily="34" charset="0"/>
                  </a:rPr>
                  <a:t>không</a:t>
                </a:r>
                <a:endParaRPr lang="ko-KR" altLang="en-US" sz="1000" dirty="0">
                  <a:solidFill>
                    <a:schemeClr val="tx1"/>
                  </a:solidFill>
                  <a:latin typeface="SamsungOne-400" pitchFamily="34" charset="0"/>
                </a:endParaRPr>
              </a:p>
            </p:txBody>
          </p:sp>
        </p:grpSp>
        <p:cxnSp>
          <p:nvCxnSpPr>
            <p:cNvPr id="56" name="연결선: 꺾임 31">
              <a:extLst>
                <a:ext uri="{FF2B5EF4-FFF2-40B4-BE49-F238E27FC236}">
                  <a16:creationId xmlns:a16="http://schemas.microsoft.com/office/drawing/2014/main" id="{A6BCCE52-42F0-462D-9BF3-32B86413AF95}"/>
                </a:ext>
              </a:extLst>
            </p:cNvPr>
            <p:cNvCxnSpPr>
              <a:cxnSpLocks/>
              <a:stCxn id="40" idx="0"/>
              <a:endCxn id="49" idx="0"/>
            </p:cNvCxnSpPr>
            <p:nvPr/>
          </p:nvCxnSpPr>
          <p:spPr>
            <a:xfrm rot="16200000" flipH="1">
              <a:off x="4043847" y="719034"/>
              <a:ext cx="1982022" cy="7322334"/>
            </a:xfrm>
            <a:prstGeom prst="bentConnector3">
              <a:avLst>
                <a:gd name="adj1" fmla="val -11534"/>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C3C12785-4173-4411-885E-B514CC83AAA4}"/>
                </a:ext>
              </a:extLst>
            </p:cNvPr>
            <p:cNvCxnSpPr>
              <a:cxnSpLocks/>
              <a:stCxn id="45" idx="3"/>
            </p:cNvCxnSpPr>
            <p:nvPr/>
          </p:nvCxnSpPr>
          <p:spPr>
            <a:xfrm flipV="1">
              <a:off x="7513442" y="3620370"/>
              <a:ext cx="1154330" cy="2816"/>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C2BF026C-24DB-4D06-9F9E-1029F430653D}"/>
                </a:ext>
              </a:extLst>
            </p:cNvPr>
            <p:cNvCxnSpPr>
              <a:cxnSpLocks/>
              <a:stCxn id="44" idx="3"/>
              <a:endCxn id="45" idx="1"/>
            </p:cNvCxnSpPr>
            <p:nvPr/>
          </p:nvCxnSpPr>
          <p:spPr>
            <a:xfrm>
              <a:off x="5682858" y="3623186"/>
              <a:ext cx="534583" cy="0"/>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92C3F927-F55A-44C9-A11A-F9A9E87BF183}"/>
                </a:ext>
              </a:extLst>
            </p:cNvPr>
            <p:cNvCxnSpPr>
              <a:cxnSpLocks/>
              <a:stCxn id="43" idx="3"/>
              <a:endCxn id="44" idx="1"/>
            </p:cNvCxnSpPr>
            <p:nvPr/>
          </p:nvCxnSpPr>
          <p:spPr>
            <a:xfrm>
              <a:off x="3852274" y="3623186"/>
              <a:ext cx="534583" cy="0"/>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51B669C7-B0DA-470A-BF86-3816137B2DA5}"/>
                </a:ext>
              </a:extLst>
            </p:cNvPr>
            <p:cNvCxnSpPr>
              <a:cxnSpLocks/>
              <a:stCxn id="40" idx="3"/>
              <a:endCxn id="43" idx="1"/>
            </p:cNvCxnSpPr>
            <p:nvPr/>
          </p:nvCxnSpPr>
          <p:spPr>
            <a:xfrm>
              <a:off x="2021691" y="3623186"/>
              <a:ext cx="534582" cy="0"/>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F7D584D5-5795-4DF8-B276-973B67841A5A}"/>
                </a:ext>
              </a:extLst>
            </p:cNvPr>
            <p:cNvCxnSpPr>
              <a:cxnSpLocks/>
              <a:stCxn id="41" idx="0"/>
              <a:endCxn id="40" idx="2"/>
            </p:cNvCxnSpPr>
            <p:nvPr/>
          </p:nvCxnSpPr>
          <p:spPr>
            <a:xfrm flipV="1">
              <a:off x="1373691" y="3857186"/>
              <a:ext cx="0" cy="192675"/>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324B2FB4-312F-4C34-8FEF-23F853103B31}"/>
                </a:ext>
              </a:extLst>
            </p:cNvPr>
            <p:cNvCxnSpPr>
              <a:cxnSpLocks/>
              <a:stCxn id="42" idx="0"/>
              <a:endCxn id="41" idx="2"/>
            </p:cNvCxnSpPr>
            <p:nvPr/>
          </p:nvCxnSpPr>
          <p:spPr>
            <a:xfrm flipV="1">
              <a:off x="1373691" y="4517861"/>
              <a:ext cx="0" cy="192675"/>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42F6B4E9-C14C-457A-B84D-B3CFEF99C848}"/>
                </a:ext>
              </a:extLst>
            </p:cNvPr>
            <p:cNvCxnSpPr>
              <a:cxnSpLocks/>
              <a:stCxn id="45" idx="2"/>
              <a:endCxn id="46" idx="0"/>
            </p:cNvCxnSpPr>
            <p:nvPr/>
          </p:nvCxnSpPr>
          <p:spPr>
            <a:xfrm>
              <a:off x="6865442" y="3857186"/>
              <a:ext cx="0" cy="192675"/>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6EC28D9E-5F76-4C6E-B2A6-3642E7867896}"/>
                </a:ext>
              </a:extLst>
            </p:cNvPr>
            <p:cNvCxnSpPr>
              <a:cxnSpLocks/>
              <a:stCxn id="46" idx="2"/>
              <a:endCxn id="47" idx="0"/>
            </p:cNvCxnSpPr>
            <p:nvPr/>
          </p:nvCxnSpPr>
          <p:spPr>
            <a:xfrm>
              <a:off x="6865442" y="4517861"/>
              <a:ext cx="0" cy="192675"/>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E43FAF37-C375-458C-ACB4-1C77BCF09D88}"/>
                </a:ext>
              </a:extLst>
            </p:cNvPr>
            <p:cNvCxnSpPr>
              <a:cxnSpLocks/>
              <a:stCxn id="47" idx="2"/>
              <a:endCxn id="48" idx="0"/>
            </p:cNvCxnSpPr>
            <p:nvPr/>
          </p:nvCxnSpPr>
          <p:spPr>
            <a:xfrm>
              <a:off x="6865442" y="5178537"/>
              <a:ext cx="0" cy="192675"/>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221E519A-7BA8-4D01-B9C7-E382156E5EFD}"/>
                </a:ext>
              </a:extLst>
            </p:cNvPr>
            <p:cNvCxnSpPr>
              <a:cxnSpLocks/>
              <a:stCxn id="48" idx="2"/>
            </p:cNvCxnSpPr>
            <p:nvPr/>
          </p:nvCxnSpPr>
          <p:spPr>
            <a:xfrm flipH="1">
              <a:off x="6863398" y="5839211"/>
              <a:ext cx="0" cy="230788"/>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BEA73BB-96FD-401B-BB72-8F6C35DC178E}"/>
                </a:ext>
              </a:extLst>
            </p:cNvPr>
            <p:cNvCxnSpPr>
              <a:stCxn id="48" idx="3"/>
              <a:endCxn id="49" idx="1"/>
            </p:cNvCxnSpPr>
            <p:nvPr/>
          </p:nvCxnSpPr>
          <p:spPr>
            <a:xfrm>
              <a:off x="7513442" y="5605212"/>
              <a:ext cx="534582" cy="0"/>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그룹 35"/>
          <p:cNvGrpSpPr/>
          <p:nvPr/>
        </p:nvGrpSpPr>
        <p:grpSpPr>
          <a:xfrm>
            <a:off x="416127" y="447433"/>
            <a:ext cx="9051873" cy="276999"/>
            <a:chOff x="416127" y="447433"/>
            <a:chExt cx="9051873" cy="276999"/>
          </a:xfrm>
        </p:grpSpPr>
        <p:sp>
          <p:nvSpPr>
            <p:cNvPr id="68" name="직사각형 67">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Thiết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mẫu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
          <p:nvSpPr>
            <p:cNvPr id="69" name="직사각형 68">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70" name="직사각형 6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Tổng</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quan</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về</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mô</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hình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quy</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trình</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tiến</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hóa</a:t>
            </a:r>
            <a:endPar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3703180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26000" y="2542268"/>
            <a:ext cx="8729576" cy="2929370"/>
            <a:chOff x="626000" y="2953748"/>
            <a:chExt cx="8729576" cy="2929370"/>
          </a:xfrm>
        </p:grpSpPr>
        <p:sp>
          <p:nvSpPr>
            <p:cNvPr id="58" name="자유형: 도형 63">
              <a:extLst>
                <a:ext uri="{FF2B5EF4-FFF2-40B4-BE49-F238E27FC236}">
                  <a16:creationId xmlns:a16="http://schemas.microsoft.com/office/drawing/2014/main" id="{E0EE075E-E6B0-45E0-B7B8-9BAB1BC18642}"/>
                </a:ext>
              </a:extLst>
            </p:cNvPr>
            <p:cNvSpPr/>
            <p:nvPr/>
          </p:nvSpPr>
          <p:spPr>
            <a:xfrm>
              <a:off x="923106" y="3676650"/>
              <a:ext cx="6964680" cy="1112520"/>
            </a:xfrm>
            <a:custGeom>
              <a:avLst/>
              <a:gdLst>
                <a:gd name="connsiteX0" fmla="*/ 1424940 w 6964680"/>
                <a:gd name="connsiteY0" fmla="*/ 0 h 1112520"/>
                <a:gd name="connsiteX1" fmla="*/ 0 w 6964680"/>
                <a:gd name="connsiteY1" fmla="*/ 1112520 h 1112520"/>
                <a:gd name="connsiteX2" fmla="*/ 6964680 w 6964680"/>
                <a:gd name="connsiteY2" fmla="*/ 1112520 h 1112520"/>
                <a:gd name="connsiteX3" fmla="*/ 3124200 w 6964680"/>
                <a:gd name="connsiteY3" fmla="*/ 0 h 1112520"/>
                <a:gd name="connsiteX4" fmla="*/ 1424940 w 6964680"/>
                <a:gd name="connsiteY4" fmla="*/ 0 h 11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4680" h="1112520">
                  <a:moveTo>
                    <a:pt x="1424940" y="0"/>
                  </a:moveTo>
                  <a:lnTo>
                    <a:pt x="0" y="1112520"/>
                  </a:lnTo>
                  <a:lnTo>
                    <a:pt x="6964680" y="1112520"/>
                  </a:lnTo>
                  <a:lnTo>
                    <a:pt x="3124200" y="0"/>
                  </a:lnTo>
                  <a:lnTo>
                    <a:pt x="1424940" y="0"/>
                  </a:lnTo>
                  <a:close/>
                </a:path>
              </a:pathLst>
            </a:custGeom>
            <a:gradFill>
              <a:gsLst>
                <a:gs pos="0">
                  <a:schemeClr val="bg1">
                    <a:lumMod val="8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latinLnBrk="0"/>
              <a:endParaRPr lang="en-US"/>
            </a:p>
          </p:txBody>
        </p:sp>
        <p:grpSp>
          <p:nvGrpSpPr>
            <p:cNvPr id="64" name="그룹 63">
              <a:extLst>
                <a:ext uri="{FF2B5EF4-FFF2-40B4-BE49-F238E27FC236}">
                  <a16:creationId xmlns:a16="http://schemas.microsoft.com/office/drawing/2014/main" id="{37D7A3CE-9E00-41CD-B16E-C391DC984471}"/>
                </a:ext>
              </a:extLst>
            </p:cNvPr>
            <p:cNvGrpSpPr/>
            <p:nvPr/>
          </p:nvGrpSpPr>
          <p:grpSpPr>
            <a:xfrm>
              <a:off x="626000" y="2953748"/>
              <a:ext cx="8729576" cy="2929370"/>
              <a:chOff x="649820" y="3127928"/>
              <a:chExt cx="8563840" cy="3241732"/>
            </a:xfrm>
          </p:grpSpPr>
          <p:sp>
            <p:nvSpPr>
              <p:cNvPr id="65" name="직사각형 64">
                <a:extLst>
                  <a:ext uri="{FF2B5EF4-FFF2-40B4-BE49-F238E27FC236}">
                    <a16:creationId xmlns:a16="http://schemas.microsoft.com/office/drawing/2014/main" id="{6E51EA05-BB5F-48E1-9532-A3688C75D41F}"/>
                  </a:ext>
                </a:extLst>
              </p:cNvPr>
              <p:cNvSpPr/>
              <p:nvPr/>
            </p:nvSpPr>
            <p:spPr>
              <a:xfrm>
                <a:off x="2321704" y="3127928"/>
                <a:ext cx="1666903" cy="796772"/>
              </a:xfrm>
              <a:prstGeom prst="rect">
                <a:avLst/>
              </a:prstGeom>
              <a:solidFill>
                <a:srgbClr val="E6F5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T w="0" h="6350"/>
                  <a:bevelB w="0" h="0"/>
                </a:sp3d>
              </a:bodyPr>
              <a:lstStyle/>
              <a:p>
                <a:pPr algn="ctr" defTabSz="457200" latinLnBrk="0"/>
                <a:r>
                  <a:rPr lang="en-US" altLang="ko-KR" sz="1100" dirty="0" err="1">
                    <a:solidFill>
                      <a:schemeClr val="tx1"/>
                    </a:solidFill>
                    <a:latin typeface="SamsungOne-700" panose="020B0803030303020204" pitchFamily="34" charset="0"/>
                    <a:ea typeface="맑은 고딕"/>
                  </a:rPr>
                  <a:t>Xác</a:t>
                </a:r>
                <a:r>
                  <a:rPr lang="en-US" altLang="ko-KR" sz="1100" dirty="0">
                    <a:solidFill>
                      <a:schemeClr val="tx1"/>
                    </a:solidFill>
                    <a:latin typeface="SamsungOne-700" panose="020B0803030303020204" pitchFamily="34" charset="0"/>
                    <a:ea typeface="맑은 고딕"/>
                  </a:rPr>
                  <a:t> định </a:t>
                </a:r>
                <a:r>
                  <a:rPr lang="en-US" altLang="ko-KR" sz="1100" dirty="0" err="1">
                    <a:solidFill>
                      <a:schemeClr val="tx1"/>
                    </a:solidFill>
                    <a:latin typeface="SamsungOne-700" panose="020B0803030303020204" pitchFamily="34" charset="0"/>
                    <a:ea typeface="맑은 고딕"/>
                  </a:rPr>
                  <a:t>và</a:t>
                </a:r>
                <a:r>
                  <a:rPr lang="en-US" altLang="ko-KR" sz="1100" dirty="0">
                    <a:solidFill>
                      <a:schemeClr val="tx1"/>
                    </a:solidFill>
                    <a:latin typeface="SamsungOne-700" panose="020B0803030303020204" pitchFamily="34" charset="0"/>
                    <a:ea typeface="맑은 고딕"/>
                  </a:rPr>
                  <a:t> </a:t>
                </a:r>
                <a:r>
                  <a:rPr lang="en-US" altLang="ko-KR" sz="1100" dirty="0" err="1">
                    <a:solidFill>
                      <a:schemeClr val="tx1"/>
                    </a:solidFill>
                    <a:latin typeface="SamsungOne-700" panose="020B0803030303020204" pitchFamily="34" charset="0"/>
                    <a:ea typeface="맑은 고딕"/>
                  </a:rPr>
                  <a:t>phân</a:t>
                </a:r>
                <a:r>
                  <a:rPr lang="en-US" altLang="ko-KR" sz="1100" dirty="0">
                    <a:solidFill>
                      <a:schemeClr val="tx1"/>
                    </a:solidFill>
                    <a:latin typeface="SamsungOne-700" panose="020B0803030303020204" pitchFamily="34" charset="0"/>
                    <a:ea typeface="맑은 고딕"/>
                  </a:rPr>
                  <a:t> </a:t>
                </a:r>
                <a:r>
                  <a:rPr lang="en-US" altLang="ko-KR" sz="1100" dirty="0" err="1">
                    <a:solidFill>
                      <a:schemeClr val="tx1"/>
                    </a:solidFill>
                    <a:latin typeface="SamsungOne-700" panose="020B0803030303020204" pitchFamily="34" charset="0"/>
                    <a:ea typeface="맑은 고딕"/>
                  </a:rPr>
                  <a:t>tích</a:t>
                </a:r>
                <a:r>
                  <a:rPr lang="en-US" altLang="ko-KR" sz="1100" dirty="0">
                    <a:solidFill>
                      <a:schemeClr val="tx1"/>
                    </a:solidFill>
                    <a:latin typeface="SamsungOne-700" panose="020B0803030303020204" pitchFamily="34" charset="0"/>
                    <a:ea typeface="맑은 고딕"/>
                  </a:rPr>
                  <a:t> </a:t>
                </a:r>
                <a:r>
                  <a:rPr lang="en-US" altLang="ko-KR" sz="1100" dirty="0" err="1">
                    <a:solidFill>
                      <a:schemeClr val="tx1"/>
                    </a:solidFill>
                    <a:latin typeface="SamsungOne-700" panose="020B0803030303020204" pitchFamily="34" charset="0"/>
                    <a:ea typeface="맑은 고딕"/>
                  </a:rPr>
                  <a:t>yêu</a:t>
                </a:r>
                <a:r>
                  <a:rPr lang="en-US" altLang="ko-KR" sz="1100" dirty="0">
                    <a:solidFill>
                      <a:schemeClr val="tx1"/>
                    </a:solidFill>
                    <a:latin typeface="SamsungOne-700" panose="020B0803030303020204" pitchFamily="34" charset="0"/>
                    <a:ea typeface="맑은 고딕"/>
                  </a:rPr>
                  <a:t> </a:t>
                </a:r>
                <a:r>
                  <a:rPr lang="en-US" altLang="ko-KR" sz="1100" dirty="0" err="1">
                    <a:solidFill>
                      <a:schemeClr val="tx1"/>
                    </a:solidFill>
                    <a:latin typeface="SamsungOne-700" panose="020B0803030303020204" pitchFamily="34" charset="0"/>
                    <a:ea typeface="맑은 고딕"/>
                  </a:rPr>
                  <a:t>cầu</a:t>
                </a:r>
                <a:endParaRPr lang="en-US" altLang="ko-KR" sz="1100" dirty="0">
                  <a:solidFill>
                    <a:schemeClr val="tx1"/>
                  </a:solidFill>
                  <a:latin typeface="SamsungOne-700" panose="020B0803030303020204" pitchFamily="34" charset="0"/>
                  <a:ea typeface="맑은 고딕"/>
                </a:endParaRPr>
              </a:p>
            </p:txBody>
          </p:sp>
          <p:sp>
            <p:nvSpPr>
              <p:cNvPr id="66" name="직사각형 65">
                <a:extLst>
                  <a:ext uri="{FF2B5EF4-FFF2-40B4-BE49-F238E27FC236}">
                    <a16:creationId xmlns:a16="http://schemas.microsoft.com/office/drawing/2014/main" id="{E58E3C7F-D4A0-4605-9116-842F03B98581}"/>
                  </a:ext>
                </a:extLst>
              </p:cNvPr>
              <p:cNvSpPr/>
              <p:nvPr/>
            </p:nvSpPr>
            <p:spPr>
              <a:xfrm>
                <a:off x="1108694" y="3127928"/>
                <a:ext cx="949954" cy="79677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latinLnBrk="0">
                  <a:spcAft>
                    <a:spcPts val="600"/>
                  </a:spcAft>
                </a:pP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kế</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hoạch</a:t>
                </a:r>
                <a:endParaRPr lang="en-US" altLang="ko-KR" sz="11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67" name="직사각형 66">
                <a:extLst>
                  <a:ext uri="{FF2B5EF4-FFF2-40B4-BE49-F238E27FC236}">
                    <a16:creationId xmlns:a16="http://schemas.microsoft.com/office/drawing/2014/main" id="{39D36E8B-0C4D-471C-9E01-6DF845019855}"/>
                  </a:ext>
                </a:extLst>
              </p:cNvPr>
              <p:cNvSpPr/>
              <p:nvPr/>
            </p:nvSpPr>
            <p:spPr>
              <a:xfrm>
                <a:off x="4251664" y="3127928"/>
                <a:ext cx="949954" cy="79677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latinLnBrk="0">
                  <a:spcAft>
                    <a:spcPts val="600"/>
                  </a:spcAft>
                </a:pP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kế</a:t>
                </a:r>
                <a:endParaRPr lang="en-US" altLang="ko-KR" sz="11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68" name="직사각형 67">
                <a:extLst>
                  <a:ext uri="{FF2B5EF4-FFF2-40B4-BE49-F238E27FC236}">
                    <a16:creationId xmlns:a16="http://schemas.microsoft.com/office/drawing/2014/main" id="{03C2A2A6-73FA-42D9-97BB-57B8C703C1D4}"/>
                  </a:ext>
                </a:extLst>
              </p:cNvPr>
              <p:cNvSpPr/>
              <p:nvPr/>
            </p:nvSpPr>
            <p:spPr>
              <a:xfrm>
                <a:off x="5464673" y="3127928"/>
                <a:ext cx="1184108" cy="79677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bevelB w="0" h="0"/>
                </a:sp3d>
              </a:bodyPr>
              <a:lstStyle/>
              <a:p>
                <a:pPr algn="ctr" latinLnBrk="0">
                  <a:spcAft>
                    <a:spcPts val="600"/>
                  </a:spcAft>
                </a:pP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hiện</a:t>
                </a:r>
              </a:p>
            </p:txBody>
          </p:sp>
          <p:sp>
            <p:nvSpPr>
              <p:cNvPr id="69" name="직사각형 68">
                <a:extLst>
                  <a:ext uri="{FF2B5EF4-FFF2-40B4-BE49-F238E27FC236}">
                    <a16:creationId xmlns:a16="http://schemas.microsoft.com/office/drawing/2014/main" id="{9D9E4D86-298B-4BFF-9ED9-A071BB7C6B3B}"/>
                  </a:ext>
                </a:extLst>
              </p:cNvPr>
              <p:cNvSpPr/>
              <p:nvPr/>
            </p:nvSpPr>
            <p:spPr>
              <a:xfrm>
                <a:off x="6911837" y="3127928"/>
                <a:ext cx="1019384" cy="79677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latinLnBrk="0">
                  <a:spcAft>
                    <a:spcPts val="600"/>
                  </a:spcAft>
                </a:pP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Thử</a:t>
                </a: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nghiệm</a:t>
                </a:r>
                <a:endParaRPr lang="en-US" altLang="ko-KR" sz="11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70" name="직사각형 69">
                <a:extLst>
                  <a:ext uri="{FF2B5EF4-FFF2-40B4-BE49-F238E27FC236}">
                    <a16:creationId xmlns:a16="http://schemas.microsoft.com/office/drawing/2014/main" id="{A95C7427-9843-4EC3-AA24-68622DD83F3B}"/>
                  </a:ext>
                </a:extLst>
              </p:cNvPr>
              <p:cNvSpPr/>
              <p:nvPr/>
            </p:nvSpPr>
            <p:spPr>
              <a:xfrm>
                <a:off x="8194276" y="3127928"/>
                <a:ext cx="1019384" cy="79677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latinLnBrk="0">
                  <a:spcAft>
                    <a:spcPts val="600"/>
                  </a:spcAft>
                </a:pPr>
                <a:r>
                  <a:rPr lang="en-US" altLang="ko-KR" sz="1100" dirty="0">
                    <a:solidFill>
                      <a:prstClr val="black">
                        <a:lumMod val="85000"/>
                        <a:lumOff val="15000"/>
                      </a:prstClr>
                    </a:solidFill>
                    <a:latin typeface="SamsungOne-400" panose="020B0503030303020204" pitchFamily="34" charset="0"/>
                    <a:ea typeface="SamsungOne-400" panose="020B0503030303020204" pitchFamily="34" charset="0"/>
                  </a:rPr>
                  <a:t>Bảo </a:t>
                </a:r>
                <a:r>
                  <a:rPr lang="en-US" altLang="ko-KR" sz="1100" dirty="0" err="1">
                    <a:solidFill>
                      <a:prstClr val="black">
                        <a:lumMod val="85000"/>
                        <a:lumOff val="15000"/>
                      </a:prstClr>
                    </a:solidFill>
                    <a:latin typeface="SamsungOne-400" panose="020B0503030303020204" pitchFamily="34" charset="0"/>
                    <a:ea typeface="SamsungOne-400" panose="020B0503030303020204" pitchFamily="34" charset="0"/>
                  </a:rPr>
                  <a:t>trì</a:t>
                </a:r>
                <a:endParaRPr lang="en-US" altLang="ko-KR" sz="11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71" name="직사각형 70">
                <a:extLst>
                  <a:ext uri="{FF2B5EF4-FFF2-40B4-BE49-F238E27FC236}">
                    <a16:creationId xmlns:a16="http://schemas.microsoft.com/office/drawing/2014/main" id="{60E4C569-6352-4E83-9DD9-D35462F832A1}"/>
                  </a:ext>
                </a:extLst>
              </p:cNvPr>
              <p:cNvSpPr/>
              <p:nvPr/>
            </p:nvSpPr>
            <p:spPr>
              <a:xfrm>
                <a:off x="2512611" y="4425763"/>
                <a:ext cx="1815159" cy="289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scene3d>
                  <a:camera prst="orthographicFront"/>
                  <a:lightRig rig="threePt" dir="t"/>
                </a:scene3d>
                <a:sp3d>
                  <a:bevelT w="0" h="6350"/>
                  <a:bevelB w="0" h="0"/>
                </a:sp3d>
              </a:bodyPr>
              <a:lstStyle/>
              <a:p>
                <a:pPr algn="ctr" latinLnBrk="0">
                  <a:spcAft>
                    <a:spcPts val="800"/>
                  </a:spcAft>
                  <a:buClr>
                    <a:srgbClr val="193EB0"/>
                  </a:buClr>
                </a:pPr>
                <a:r>
                  <a:rPr lang="en-US" altLang="ko-KR" sz="1300" dirty="0" err="1">
                    <a:solidFill>
                      <a:schemeClr val="tx1">
                        <a:lumMod val="85000"/>
                        <a:lumOff val="15000"/>
                      </a:schemeClr>
                    </a:solidFill>
                    <a:latin typeface="SamsungOne-700" panose="020B0803030303020204" pitchFamily="34" charset="0"/>
                    <a:ea typeface="SamsungOne-400" panose="020B0803030303020204" pitchFamily="50" charset="-127"/>
                  </a:rPr>
                  <a:t>Mô</a:t>
                </a:r>
                <a:r>
                  <a:rPr lang="en-US" altLang="ko-KR" sz="1300" dirty="0">
                    <a:solidFill>
                      <a:schemeClr val="tx1">
                        <a:lumMod val="85000"/>
                        <a:lumOff val="15000"/>
                      </a:schemeClr>
                    </a:solidFill>
                    <a:latin typeface="SamsungOne-700" panose="020B0803030303020204" pitchFamily="34" charset="0"/>
                    <a:ea typeface="SamsungOne-400" panose="020B0803030303020204" pitchFamily="50" charset="-127"/>
                  </a:rPr>
                  <a:t> hình </a:t>
                </a:r>
                <a:r>
                  <a:rPr lang="en-US" altLang="ko-KR" sz="1300" dirty="0" err="1">
                    <a:solidFill>
                      <a:schemeClr val="tx1">
                        <a:lumMod val="85000"/>
                        <a:lumOff val="15000"/>
                      </a:schemeClr>
                    </a:solidFill>
                    <a:latin typeface="SamsungOne-700" panose="020B0803030303020204" pitchFamily="34" charset="0"/>
                    <a:ea typeface="SamsungOne-400" panose="020B0803030303020204" pitchFamily="50" charset="-127"/>
                  </a:rPr>
                  <a:t>nguyên</a:t>
                </a:r>
                <a:r>
                  <a:rPr lang="en-US" altLang="ko-KR" sz="1300" dirty="0">
                    <a:solidFill>
                      <a:schemeClr val="tx1">
                        <a:lumMod val="85000"/>
                        <a:lumOff val="15000"/>
                      </a:schemeClr>
                    </a:solidFill>
                    <a:latin typeface="SamsungOne-700" panose="020B0803030303020204" pitchFamily="34" charset="0"/>
                    <a:ea typeface="SamsungOne-400" panose="020B0803030303020204" pitchFamily="50" charset="-127"/>
                  </a:rPr>
                  <a:t> </a:t>
                </a:r>
                <a:r>
                  <a:rPr lang="en-US" altLang="ko-KR" sz="1300" dirty="0" err="1">
                    <a:solidFill>
                      <a:schemeClr val="tx1">
                        <a:lumMod val="85000"/>
                        <a:lumOff val="15000"/>
                      </a:schemeClr>
                    </a:solidFill>
                    <a:latin typeface="SamsungOne-700" panose="020B0803030303020204" pitchFamily="34" charset="0"/>
                    <a:ea typeface="SamsungOne-400" panose="020B0803030303020204" pitchFamily="50" charset="-127"/>
                  </a:rPr>
                  <a:t>mẫu</a:t>
                </a:r>
                <a:endParaRPr lang="ko-KR" altLang="en-US" sz="1300" dirty="0">
                  <a:solidFill>
                    <a:schemeClr val="tx1">
                      <a:lumMod val="85000"/>
                      <a:lumOff val="15000"/>
                    </a:schemeClr>
                  </a:solidFill>
                  <a:latin typeface="SamsungOne-700" panose="020B0803030303020204" pitchFamily="34" charset="0"/>
                  <a:ea typeface="SamsungOne-400" panose="020B0803030303020204" pitchFamily="50" charset="-127"/>
                </a:endParaRPr>
              </a:p>
            </p:txBody>
          </p:sp>
          <p:sp>
            <p:nvSpPr>
              <p:cNvPr id="72" name="타원 71">
                <a:extLst>
                  <a:ext uri="{FF2B5EF4-FFF2-40B4-BE49-F238E27FC236}">
                    <a16:creationId xmlns:a16="http://schemas.microsoft.com/office/drawing/2014/main" id="{568D2611-9D61-4B67-8CEA-C7E5980707C3}"/>
                  </a:ext>
                </a:extLst>
              </p:cNvPr>
              <p:cNvSpPr/>
              <p:nvPr/>
            </p:nvSpPr>
            <p:spPr>
              <a:xfrm>
                <a:off x="649820" y="5094821"/>
                <a:ext cx="1130128" cy="1274839"/>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defTabSz="457200" latinLnBrk="0">
                  <a:spcAft>
                    <a:spcPts val="600"/>
                  </a:spcAft>
                </a:pPr>
                <a:r>
                  <a:rPr lang="en-US" altLang="ko-KR" sz="1050" dirty="0">
                    <a:solidFill>
                      <a:schemeClr val="bg1"/>
                    </a:solidFill>
                    <a:latin typeface="SamsungOne-700" panose="020B0803030303020204" pitchFamily="34" charset="0"/>
                    <a:ea typeface="맑은 고딕"/>
                  </a:rPr>
                  <a:t>Sửa đổi </a:t>
                </a:r>
                <a:r>
                  <a:rPr lang="en-US" altLang="ko-KR" sz="1050" dirty="0" err="1">
                    <a:solidFill>
                      <a:schemeClr val="bg1"/>
                    </a:solidFill>
                    <a:latin typeface="SamsungOne-700" panose="020B0803030303020204" pitchFamily="34" charset="0"/>
                    <a:ea typeface="맑은 고딕"/>
                  </a:rPr>
                  <a:t>yêu</a:t>
                </a:r>
                <a:r>
                  <a:rPr lang="en-US" altLang="ko-KR" sz="1050" dirty="0">
                    <a:solidFill>
                      <a:schemeClr val="bg1"/>
                    </a:solidFill>
                    <a:latin typeface="SamsungOne-700" panose="020B0803030303020204" pitchFamily="34" charset="0"/>
                    <a:ea typeface="맑은 고딕"/>
                  </a:rPr>
                  <a:t> </a:t>
                </a:r>
                <a:r>
                  <a:rPr lang="en-US" altLang="ko-KR" sz="1050" dirty="0" err="1">
                    <a:solidFill>
                      <a:schemeClr val="bg1"/>
                    </a:solidFill>
                    <a:latin typeface="SamsungOne-700" panose="020B0803030303020204" pitchFamily="34" charset="0"/>
                    <a:ea typeface="맑은 고딕"/>
                  </a:rPr>
                  <a:t>cầu</a:t>
                </a:r>
                <a:endParaRPr lang="en-US" altLang="ko-KR" sz="1050" dirty="0">
                  <a:solidFill>
                    <a:schemeClr val="bg1"/>
                  </a:solidFill>
                  <a:latin typeface="SamsungOne-700" panose="020B0803030303020204" pitchFamily="34" charset="0"/>
                  <a:ea typeface="맑은 고딕"/>
                </a:endParaRPr>
              </a:p>
            </p:txBody>
          </p:sp>
          <p:sp>
            <p:nvSpPr>
              <p:cNvPr id="73" name="타원 72">
                <a:extLst>
                  <a:ext uri="{FF2B5EF4-FFF2-40B4-BE49-F238E27FC236}">
                    <a16:creationId xmlns:a16="http://schemas.microsoft.com/office/drawing/2014/main" id="{46602AE0-B3CC-4D38-9D25-3369AEC2FAA7}"/>
                  </a:ext>
                </a:extLst>
              </p:cNvPr>
              <p:cNvSpPr/>
              <p:nvPr/>
            </p:nvSpPr>
            <p:spPr>
              <a:xfrm>
                <a:off x="1923731" y="5094821"/>
                <a:ext cx="1130128" cy="1274839"/>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defTabSz="457200" latinLnBrk="0">
                  <a:spcAft>
                    <a:spcPts val="600"/>
                  </a:spcAft>
                </a:pPr>
                <a:r>
                  <a:rPr lang="en-US" altLang="ko-KR" sz="1050" dirty="0" err="1">
                    <a:solidFill>
                      <a:schemeClr val="bg1"/>
                    </a:solidFill>
                    <a:latin typeface="SamsungOne-700" panose="020B0803030303020204" pitchFamily="34" charset="0"/>
                    <a:ea typeface="맑은 고딕"/>
                  </a:rPr>
                  <a:t>Thiết</a:t>
                </a:r>
                <a:r>
                  <a:rPr lang="en-US" altLang="ko-KR" sz="1050" dirty="0">
                    <a:solidFill>
                      <a:schemeClr val="bg1"/>
                    </a:solidFill>
                    <a:latin typeface="SamsungOne-700" panose="020B0803030303020204" pitchFamily="34" charset="0"/>
                    <a:ea typeface="맑은 고딕"/>
                  </a:rPr>
                  <a:t> </a:t>
                </a:r>
                <a:r>
                  <a:rPr lang="en-US" altLang="ko-KR" sz="1050" dirty="0" err="1">
                    <a:solidFill>
                      <a:schemeClr val="bg1"/>
                    </a:solidFill>
                    <a:latin typeface="SamsungOne-700" panose="020B0803030303020204" pitchFamily="34" charset="0"/>
                    <a:ea typeface="맑은 고딕"/>
                  </a:rPr>
                  <a:t>kế</a:t>
                </a:r>
                <a:r>
                  <a:rPr lang="en-US" altLang="ko-KR" sz="1050" dirty="0">
                    <a:solidFill>
                      <a:schemeClr val="bg1"/>
                    </a:solidFill>
                    <a:latin typeface="SamsungOne-700" panose="020B0803030303020204" pitchFamily="34" charset="0"/>
                    <a:ea typeface="맑은 고딕"/>
                  </a:rPr>
                  <a:t> </a:t>
                </a:r>
                <a:r>
                  <a:rPr lang="en-US" altLang="ko-KR" sz="1050" dirty="0" err="1">
                    <a:solidFill>
                      <a:schemeClr val="bg1"/>
                    </a:solidFill>
                    <a:latin typeface="SamsungOne-700" panose="020B0803030303020204" pitchFamily="34" charset="0"/>
                    <a:ea typeface="맑은 고딕"/>
                  </a:rPr>
                  <a:t>nhanh</a:t>
                </a:r>
                <a:endParaRPr lang="en-US" altLang="ko-KR" sz="1050" dirty="0">
                  <a:solidFill>
                    <a:schemeClr val="bg1"/>
                  </a:solidFill>
                  <a:latin typeface="SamsungOne-700" panose="020B0803030303020204" pitchFamily="34" charset="0"/>
                  <a:ea typeface="맑은 고딕"/>
                </a:endParaRPr>
              </a:p>
            </p:txBody>
          </p:sp>
          <p:sp>
            <p:nvSpPr>
              <p:cNvPr id="74" name="타원 73">
                <a:extLst>
                  <a:ext uri="{FF2B5EF4-FFF2-40B4-BE49-F238E27FC236}">
                    <a16:creationId xmlns:a16="http://schemas.microsoft.com/office/drawing/2014/main" id="{1AF9264A-6E84-4575-94B7-39644A257CAF}"/>
                  </a:ext>
                </a:extLst>
              </p:cNvPr>
              <p:cNvSpPr/>
              <p:nvPr/>
            </p:nvSpPr>
            <p:spPr>
              <a:xfrm>
                <a:off x="3197642" y="5094821"/>
                <a:ext cx="1130128" cy="1274839"/>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defTabSz="457200" latinLnBrk="0">
                  <a:spcAft>
                    <a:spcPts val="600"/>
                  </a:spcAft>
                </a:pPr>
                <a:r>
                  <a:rPr lang="en-US" altLang="ko-KR" sz="1050" dirty="0" err="1">
                    <a:solidFill>
                      <a:schemeClr val="bg1"/>
                    </a:solidFill>
                    <a:latin typeface="SamsungOne-700" panose="020B0803030303020204" pitchFamily="34" charset="0"/>
                    <a:ea typeface="맑은 고딕"/>
                  </a:rPr>
                  <a:t>Phát</a:t>
                </a:r>
                <a:r>
                  <a:rPr lang="en-US" altLang="ko-KR" sz="1050" dirty="0">
                    <a:solidFill>
                      <a:schemeClr val="bg1"/>
                    </a:solidFill>
                    <a:latin typeface="SamsungOne-700" panose="020B0803030303020204" pitchFamily="34" charset="0"/>
                    <a:ea typeface="맑은 고딕"/>
                  </a:rPr>
                  <a:t> </a:t>
                </a:r>
                <a:r>
                  <a:rPr lang="en-US" altLang="ko-KR" sz="1050" dirty="0" err="1">
                    <a:solidFill>
                      <a:schemeClr val="bg1"/>
                    </a:solidFill>
                    <a:latin typeface="SamsungOne-700" panose="020B0803030303020204" pitchFamily="34" charset="0"/>
                    <a:ea typeface="맑은 고딕"/>
                  </a:rPr>
                  <a:t>triển</a:t>
                </a:r>
                <a:r>
                  <a:rPr lang="en-US" altLang="ko-KR" sz="1050" dirty="0">
                    <a:solidFill>
                      <a:schemeClr val="bg1"/>
                    </a:solidFill>
                    <a:latin typeface="SamsungOne-700" panose="020B0803030303020204" pitchFamily="34" charset="0"/>
                    <a:ea typeface="맑은 고딕"/>
                  </a:rPr>
                  <a:t> </a:t>
                </a:r>
                <a:r>
                  <a:rPr lang="en-US" altLang="ko-KR" sz="1050" dirty="0" err="1">
                    <a:solidFill>
                      <a:schemeClr val="bg1"/>
                    </a:solidFill>
                    <a:latin typeface="SamsungOne-700" panose="020B0803030303020204" pitchFamily="34" charset="0"/>
                    <a:ea typeface="맑은 고딕"/>
                  </a:rPr>
                  <a:t>nguyên</a:t>
                </a:r>
                <a:r>
                  <a:rPr lang="en-US" altLang="ko-KR" sz="1050" dirty="0">
                    <a:solidFill>
                      <a:schemeClr val="bg1"/>
                    </a:solidFill>
                    <a:latin typeface="SamsungOne-700" panose="020B0803030303020204" pitchFamily="34" charset="0"/>
                    <a:ea typeface="맑은 고딕"/>
                  </a:rPr>
                  <a:t> </a:t>
                </a:r>
                <a:r>
                  <a:rPr lang="en-US" altLang="ko-KR" sz="1050" dirty="0" err="1">
                    <a:solidFill>
                      <a:schemeClr val="bg1"/>
                    </a:solidFill>
                    <a:latin typeface="SamsungOne-700" panose="020B0803030303020204" pitchFamily="34" charset="0"/>
                    <a:ea typeface="맑은 고딕"/>
                  </a:rPr>
                  <a:t>mẫu</a:t>
                </a:r>
                <a:endParaRPr lang="en-US" altLang="ko-KR" sz="1050" dirty="0">
                  <a:solidFill>
                    <a:schemeClr val="bg1"/>
                  </a:solidFill>
                  <a:latin typeface="SamsungOne-700" panose="020B0803030303020204" pitchFamily="34" charset="0"/>
                  <a:ea typeface="맑은 고딕"/>
                </a:endParaRPr>
              </a:p>
            </p:txBody>
          </p:sp>
          <p:sp>
            <p:nvSpPr>
              <p:cNvPr id="75" name="타원 74">
                <a:extLst>
                  <a:ext uri="{FF2B5EF4-FFF2-40B4-BE49-F238E27FC236}">
                    <a16:creationId xmlns:a16="http://schemas.microsoft.com/office/drawing/2014/main" id="{21E4C6FD-2844-4B63-83A5-41888E1D0339}"/>
                  </a:ext>
                </a:extLst>
              </p:cNvPr>
              <p:cNvSpPr/>
              <p:nvPr/>
            </p:nvSpPr>
            <p:spPr>
              <a:xfrm>
                <a:off x="4471552" y="5094821"/>
                <a:ext cx="1130128" cy="1274839"/>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defTabSz="457200" latinLnBrk="0">
                  <a:spcAft>
                    <a:spcPts val="600"/>
                  </a:spcAft>
                </a:pPr>
                <a:r>
                  <a:rPr lang="en-US" altLang="ko-KR" sz="1050" dirty="0" err="1">
                    <a:solidFill>
                      <a:schemeClr val="bg1"/>
                    </a:solidFill>
                    <a:latin typeface="SamsungOne-700" panose="020B0803030303020204" pitchFamily="34" charset="0"/>
                    <a:ea typeface="맑은 고딕"/>
                  </a:rPr>
                  <a:t>Đánh</a:t>
                </a:r>
                <a:r>
                  <a:rPr lang="en-US" altLang="ko-KR" sz="1050" dirty="0">
                    <a:solidFill>
                      <a:schemeClr val="bg1"/>
                    </a:solidFill>
                    <a:latin typeface="SamsungOne-700" panose="020B0803030303020204" pitchFamily="34" charset="0"/>
                    <a:ea typeface="맑은 고딕"/>
                  </a:rPr>
                  <a:t> </a:t>
                </a:r>
                <a:r>
                  <a:rPr lang="en-US" altLang="ko-KR" sz="1050" dirty="0" err="1">
                    <a:solidFill>
                      <a:schemeClr val="bg1"/>
                    </a:solidFill>
                    <a:latin typeface="SamsungOne-700" panose="020B0803030303020204" pitchFamily="34" charset="0"/>
                    <a:ea typeface="맑은 고딕"/>
                  </a:rPr>
                  <a:t>giá</a:t>
                </a:r>
                <a:r>
                  <a:rPr lang="en-US" altLang="ko-KR" sz="1050" dirty="0">
                    <a:solidFill>
                      <a:schemeClr val="bg1"/>
                    </a:solidFill>
                    <a:latin typeface="SamsungOne-700" panose="020B0803030303020204" pitchFamily="34" charset="0"/>
                    <a:ea typeface="맑은 고딕"/>
                  </a:rPr>
                  <a:t> </a:t>
                </a:r>
                <a:r>
                  <a:rPr lang="en-US" altLang="ko-KR" sz="1050" dirty="0" err="1">
                    <a:solidFill>
                      <a:schemeClr val="bg1"/>
                    </a:solidFill>
                    <a:latin typeface="SamsungOne-700" panose="020B0803030303020204" pitchFamily="34" charset="0"/>
                    <a:ea typeface="맑은 고딕"/>
                  </a:rPr>
                  <a:t>của</a:t>
                </a:r>
                <a:r>
                  <a:rPr lang="en-US" altLang="ko-KR" sz="1050" dirty="0">
                    <a:solidFill>
                      <a:schemeClr val="bg1"/>
                    </a:solidFill>
                    <a:latin typeface="SamsungOne-700" panose="020B0803030303020204" pitchFamily="34" charset="0"/>
                    <a:ea typeface="맑은 고딕"/>
                  </a:rPr>
                  <a:t> </a:t>
                </a:r>
                <a:r>
                  <a:rPr lang="en-US" altLang="ko-KR" sz="1050" dirty="0" err="1">
                    <a:solidFill>
                      <a:schemeClr val="bg1"/>
                    </a:solidFill>
                    <a:latin typeface="SamsungOne-700" panose="020B0803030303020204" pitchFamily="34" charset="0"/>
                    <a:ea typeface="맑은 고딕"/>
                  </a:rPr>
                  <a:t>khách</a:t>
                </a:r>
                <a:r>
                  <a:rPr lang="en-US" altLang="ko-KR" sz="1050" dirty="0">
                    <a:solidFill>
                      <a:schemeClr val="bg1"/>
                    </a:solidFill>
                    <a:latin typeface="SamsungOne-700" panose="020B0803030303020204" pitchFamily="34" charset="0"/>
                    <a:ea typeface="맑은 고딕"/>
                  </a:rPr>
                  <a:t> </a:t>
                </a:r>
                <a:r>
                  <a:rPr lang="en-US" altLang="ko-KR" sz="1050" dirty="0" err="1">
                    <a:solidFill>
                      <a:schemeClr val="bg1"/>
                    </a:solidFill>
                    <a:latin typeface="SamsungOne-700" panose="020B0803030303020204" pitchFamily="34" charset="0"/>
                    <a:ea typeface="맑은 고딕"/>
                  </a:rPr>
                  <a:t>hàng</a:t>
                </a:r>
                <a:endParaRPr lang="en-US" altLang="ko-KR" sz="1050" dirty="0">
                  <a:solidFill>
                    <a:schemeClr val="bg1"/>
                  </a:solidFill>
                  <a:latin typeface="SamsungOne-700" panose="020B0803030303020204" pitchFamily="34" charset="0"/>
                  <a:ea typeface="맑은 고딕"/>
                </a:endParaRPr>
              </a:p>
            </p:txBody>
          </p:sp>
          <p:sp>
            <p:nvSpPr>
              <p:cNvPr id="76" name="타원 75">
                <a:extLst>
                  <a:ext uri="{FF2B5EF4-FFF2-40B4-BE49-F238E27FC236}">
                    <a16:creationId xmlns:a16="http://schemas.microsoft.com/office/drawing/2014/main" id="{8B740C78-F97A-472A-B51F-AAAD579A7610}"/>
                  </a:ext>
                </a:extLst>
              </p:cNvPr>
              <p:cNvSpPr/>
              <p:nvPr/>
            </p:nvSpPr>
            <p:spPr>
              <a:xfrm>
                <a:off x="5745463" y="5094821"/>
                <a:ext cx="1130128" cy="1274839"/>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defTabSz="457200" latinLnBrk="0">
                  <a:spcAft>
                    <a:spcPts val="600"/>
                  </a:spcAft>
                </a:pPr>
                <a:r>
                  <a:rPr lang="en-US" altLang="ko-KR" sz="1050" dirty="0" err="1">
                    <a:solidFill>
                      <a:schemeClr val="bg1"/>
                    </a:solidFill>
                    <a:latin typeface="SamsungOne-700" panose="020B0803030303020204" pitchFamily="34" charset="0"/>
                    <a:ea typeface="맑은 고딕"/>
                  </a:rPr>
                  <a:t>Điều</a:t>
                </a:r>
                <a:r>
                  <a:rPr lang="en-US" altLang="ko-KR" sz="1050" dirty="0">
                    <a:solidFill>
                      <a:schemeClr val="bg1"/>
                    </a:solidFill>
                    <a:latin typeface="SamsungOne-700" panose="020B0803030303020204" pitchFamily="34" charset="0"/>
                    <a:ea typeface="맑은 고딕"/>
                  </a:rPr>
                  <a:t> </a:t>
                </a:r>
                <a:r>
                  <a:rPr lang="en-US" altLang="ko-KR" sz="1050" dirty="0" err="1">
                    <a:solidFill>
                      <a:schemeClr val="bg1"/>
                    </a:solidFill>
                    <a:latin typeface="SamsungOne-700" panose="020B0803030303020204" pitchFamily="34" charset="0"/>
                    <a:ea typeface="맑은 고딕"/>
                  </a:rPr>
                  <a:t>chỉnh</a:t>
                </a:r>
                <a:r>
                  <a:rPr lang="en-US" altLang="ko-KR" sz="1050" dirty="0">
                    <a:solidFill>
                      <a:schemeClr val="bg1"/>
                    </a:solidFill>
                    <a:latin typeface="SamsungOne-700" panose="020B0803030303020204" pitchFamily="34" charset="0"/>
                    <a:ea typeface="맑은 고딕"/>
                  </a:rPr>
                  <a:t> </a:t>
                </a:r>
                <a:r>
                  <a:rPr lang="en-US" altLang="ko-KR" sz="1050" dirty="0" err="1">
                    <a:solidFill>
                      <a:schemeClr val="bg1"/>
                    </a:solidFill>
                    <a:latin typeface="SamsungOne-700" panose="020B0803030303020204" pitchFamily="34" charset="0"/>
                    <a:ea typeface="맑은 고딕"/>
                  </a:rPr>
                  <a:t>nguyên</a:t>
                </a:r>
                <a:r>
                  <a:rPr lang="en-US" altLang="ko-KR" sz="1050" dirty="0">
                    <a:solidFill>
                      <a:schemeClr val="bg1"/>
                    </a:solidFill>
                    <a:latin typeface="SamsungOne-700" panose="020B0803030303020204" pitchFamily="34" charset="0"/>
                    <a:ea typeface="맑은 고딕"/>
                  </a:rPr>
                  <a:t> </a:t>
                </a:r>
                <a:r>
                  <a:rPr lang="en-US" altLang="ko-KR" sz="1050" dirty="0" err="1">
                    <a:solidFill>
                      <a:schemeClr val="bg1"/>
                    </a:solidFill>
                    <a:latin typeface="SamsungOne-700" panose="020B0803030303020204" pitchFamily="34" charset="0"/>
                    <a:ea typeface="맑은 고딕"/>
                  </a:rPr>
                  <a:t>mẫu</a:t>
                </a:r>
                <a:endParaRPr lang="en-US" altLang="ko-KR" sz="1050" dirty="0">
                  <a:solidFill>
                    <a:schemeClr val="bg1"/>
                  </a:solidFill>
                  <a:latin typeface="SamsungOne-700" panose="020B0803030303020204" pitchFamily="34" charset="0"/>
                  <a:ea typeface="맑은 고딕"/>
                </a:endParaRPr>
              </a:p>
            </p:txBody>
          </p:sp>
          <p:sp>
            <p:nvSpPr>
              <p:cNvPr id="77" name="타원 76">
                <a:extLst>
                  <a:ext uri="{FF2B5EF4-FFF2-40B4-BE49-F238E27FC236}">
                    <a16:creationId xmlns:a16="http://schemas.microsoft.com/office/drawing/2014/main" id="{E08D303D-6DB2-4150-AD4D-1E4E7EEC71DD}"/>
                  </a:ext>
                </a:extLst>
              </p:cNvPr>
              <p:cNvSpPr/>
              <p:nvPr/>
            </p:nvSpPr>
            <p:spPr>
              <a:xfrm>
                <a:off x="7019373" y="5094821"/>
                <a:ext cx="1130128" cy="1274839"/>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cene3d>
                  <a:camera prst="orthographicFront"/>
                  <a:lightRig rig="threePt" dir="t"/>
                </a:scene3d>
                <a:sp3d>
                  <a:bevelT w="0" h="6350"/>
                  <a:bevelB w="0" h="0"/>
                </a:sp3d>
              </a:bodyPr>
              <a:lstStyle/>
              <a:p>
                <a:pPr algn="ctr" defTabSz="457200" latinLnBrk="0">
                  <a:spcAft>
                    <a:spcPts val="600"/>
                  </a:spcAft>
                </a:pPr>
                <a:r>
                  <a:rPr lang="en-US" altLang="ko-KR" sz="1050" dirty="0" err="1">
                    <a:solidFill>
                      <a:schemeClr val="bg1"/>
                    </a:solidFill>
                    <a:latin typeface="SamsungOne-700" panose="020B0803030303020204" pitchFamily="34" charset="0"/>
                    <a:ea typeface="맑은 고딕"/>
                  </a:rPr>
                  <a:t>Thiết</a:t>
                </a:r>
                <a:r>
                  <a:rPr lang="en-US" altLang="ko-KR" sz="1050" dirty="0">
                    <a:solidFill>
                      <a:schemeClr val="bg1"/>
                    </a:solidFill>
                    <a:latin typeface="SamsungOne-700" panose="020B0803030303020204" pitchFamily="34" charset="0"/>
                    <a:ea typeface="맑은 고딕"/>
                  </a:rPr>
                  <a:t> </a:t>
                </a:r>
                <a:r>
                  <a:rPr lang="en-US" altLang="ko-KR" sz="1050" dirty="0" err="1">
                    <a:solidFill>
                      <a:schemeClr val="bg1"/>
                    </a:solidFill>
                    <a:latin typeface="SamsungOne-700" panose="020B0803030303020204" pitchFamily="34" charset="0"/>
                    <a:ea typeface="맑은 고딕"/>
                  </a:rPr>
                  <a:t>kế</a:t>
                </a:r>
                <a:r>
                  <a:rPr lang="en-US" altLang="ko-KR" sz="1050" dirty="0">
                    <a:solidFill>
                      <a:schemeClr val="bg1"/>
                    </a:solidFill>
                    <a:latin typeface="SamsungOne-700" panose="020B0803030303020204" pitchFamily="34" charset="0"/>
                    <a:ea typeface="맑은 고딕"/>
                  </a:rPr>
                  <a:t> </a:t>
                </a:r>
                <a:r>
                  <a:rPr lang="en-US" altLang="ko-KR" sz="1050" dirty="0" err="1">
                    <a:solidFill>
                      <a:schemeClr val="bg1"/>
                    </a:solidFill>
                    <a:latin typeface="SamsungOne-700" panose="020B0803030303020204" pitchFamily="34" charset="0"/>
                    <a:ea typeface="맑은 고딕"/>
                  </a:rPr>
                  <a:t>điều</a:t>
                </a:r>
                <a:r>
                  <a:rPr lang="en-US" altLang="ko-KR" sz="1050" dirty="0">
                    <a:solidFill>
                      <a:schemeClr val="bg1"/>
                    </a:solidFill>
                    <a:latin typeface="SamsungOne-700" panose="020B0803030303020204" pitchFamily="34" charset="0"/>
                    <a:ea typeface="맑은 고딕"/>
                  </a:rPr>
                  <a:t> </a:t>
                </a:r>
                <a:r>
                  <a:rPr lang="en-US" altLang="ko-KR" sz="1050" dirty="0" err="1">
                    <a:solidFill>
                      <a:schemeClr val="bg1"/>
                    </a:solidFill>
                    <a:latin typeface="SamsungOne-700" panose="020B0803030303020204" pitchFamily="34" charset="0"/>
                    <a:ea typeface="맑은 고딕"/>
                  </a:rPr>
                  <a:t>chỉnh</a:t>
                </a:r>
                <a:r>
                  <a:rPr lang="en-US" altLang="ko-KR" sz="1050" dirty="0">
                    <a:solidFill>
                      <a:schemeClr val="bg1"/>
                    </a:solidFill>
                    <a:latin typeface="SamsungOne-700" panose="020B0803030303020204" pitchFamily="34" charset="0"/>
                    <a:ea typeface="맑은 고딕"/>
                  </a:rPr>
                  <a:t> </a:t>
                </a:r>
                <a:r>
                  <a:rPr lang="en-US" altLang="ko-KR" sz="1050" dirty="0" err="1">
                    <a:solidFill>
                      <a:schemeClr val="bg1"/>
                    </a:solidFill>
                    <a:latin typeface="SamsungOne-700" panose="020B0803030303020204" pitchFamily="34" charset="0"/>
                    <a:ea typeface="맑은 고딕"/>
                  </a:rPr>
                  <a:t>nguyên</a:t>
                </a:r>
                <a:r>
                  <a:rPr lang="en-US" altLang="ko-KR" sz="1050" dirty="0">
                    <a:solidFill>
                      <a:schemeClr val="bg1"/>
                    </a:solidFill>
                    <a:latin typeface="SamsungOne-700" panose="020B0803030303020204" pitchFamily="34" charset="0"/>
                    <a:ea typeface="맑은 고딕"/>
                  </a:rPr>
                  <a:t> </a:t>
                </a:r>
                <a:r>
                  <a:rPr lang="en-US" altLang="ko-KR" sz="1050" dirty="0" err="1">
                    <a:solidFill>
                      <a:schemeClr val="bg1"/>
                    </a:solidFill>
                    <a:latin typeface="SamsungOne-700" panose="020B0803030303020204" pitchFamily="34" charset="0"/>
                    <a:ea typeface="맑은 고딕"/>
                  </a:rPr>
                  <a:t>mẫu</a:t>
                </a:r>
                <a:endParaRPr lang="en-US" altLang="ko-KR" sz="1050" dirty="0">
                  <a:solidFill>
                    <a:schemeClr val="bg1"/>
                  </a:solidFill>
                  <a:latin typeface="SamsungOne-700" panose="020B0803030303020204" pitchFamily="34" charset="0"/>
                  <a:ea typeface="맑은 고딕"/>
                </a:endParaRPr>
              </a:p>
            </p:txBody>
          </p:sp>
        </p:grpSp>
        <p:cxnSp>
          <p:nvCxnSpPr>
            <p:cNvPr id="78" name="직선 화살표 연결선 77">
              <a:extLst>
                <a:ext uri="{FF2B5EF4-FFF2-40B4-BE49-F238E27FC236}">
                  <a16:creationId xmlns:a16="http://schemas.microsoft.com/office/drawing/2014/main" id="{72DF58A2-76FD-4C6F-8FB9-9E34ED197763}"/>
                </a:ext>
              </a:extLst>
            </p:cNvPr>
            <p:cNvCxnSpPr>
              <a:cxnSpLocks/>
              <a:stCxn id="66" idx="3"/>
              <a:endCxn id="65" idx="1"/>
            </p:cNvCxnSpPr>
            <p:nvPr/>
          </p:nvCxnSpPr>
          <p:spPr>
            <a:xfrm>
              <a:off x="2062093" y="3313747"/>
              <a:ext cx="268147" cy="0"/>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07814AB1-BC02-4120-9CAC-2B075FBFA570}"/>
                </a:ext>
              </a:extLst>
            </p:cNvPr>
            <p:cNvCxnSpPr>
              <a:stCxn id="65" idx="3"/>
              <a:endCxn id="67" idx="1"/>
            </p:cNvCxnSpPr>
            <p:nvPr/>
          </p:nvCxnSpPr>
          <p:spPr>
            <a:xfrm>
              <a:off x="4029403" y="3313747"/>
              <a:ext cx="268147" cy="0"/>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DED15819-E684-4330-AB0C-679E534BA4BF}"/>
                </a:ext>
              </a:extLst>
            </p:cNvPr>
            <p:cNvCxnSpPr>
              <a:cxnSpLocks/>
              <a:stCxn id="67" idx="3"/>
              <a:endCxn id="68" idx="1"/>
            </p:cNvCxnSpPr>
            <p:nvPr/>
          </p:nvCxnSpPr>
          <p:spPr>
            <a:xfrm>
              <a:off x="5265888" y="3313747"/>
              <a:ext cx="268147" cy="0"/>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7C1628AF-27F1-4845-A47A-ED3DB759C84E}"/>
                </a:ext>
              </a:extLst>
            </p:cNvPr>
            <p:cNvCxnSpPr>
              <a:cxnSpLocks/>
              <a:stCxn id="68" idx="3"/>
              <a:endCxn id="69" idx="1"/>
            </p:cNvCxnSpPr>
            <p:nvPr/>
          </p:nvCxnSpPr>
          <p:spPr>
            <a:xfrm>
              <a:off x="6741059" y="3313747"/>
              <a:ext cx="268147" cy="0"/>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73AD1B40-FB06-427D-BFF9-AAC42E1C0AA9}"/>
                </a:ext>
              </a:extLst>
            </p:cNvPr>
            <p:cNvCxnSpPr>
              <a:stCxn id="69" idx="3"/>
              <a:endCxn id="70" idx="1"/>
            </p:cNvCxnSpPr>
            <p:nvPr/>
          </p:nvCxnSpPr>
          <p:spPr>
            <a:xfrm>
              <a:off x="8048318" y="3313747"/>
              <a:ext cx="268146" cy="0"/>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2C007EC8-24AA-43AB-9F5F-E3A1458B3E4A}"/>
                </a:ext>
              </a:extLst>
            </p:cNvPr>
            <p:cNvCxnSpPr>
              <a:stCxn id="72" idx="6"/>
              <a:endCxn id="73" idx="2"/>
            </p:cNvCxnSpPr>
            <p:nvPr/>
          </p:nvCxnSpPr>
          <p:spPr>
            <a:xfrm>
              <a:off x="1778000" y="5307119"/>
              <a:ext cx="146565" cy="0"/>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E7A59710-8809-4792-BFBE-89DE2A8A6D1D}"/>
                </a:ext>
              </a:extLst>
            </p:cNvPr>
            <p:cNvCxnSpPr>
              <a:stCxn id="73" idx="6"/>
              <a:endCxn id="74" idx="2"/>
            </p:cNvCxnSpPr>
            <p:nvPr/>
          </p:nvCxnSpPr>
          <p:spPr>
            <a:xfrm>
              <a:off x="3076565" y="5307119"/>
              <a:ext cx="146565" cy="0"/>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68873944-3CB5-4E16-8DA7-F766987E8D25}"/>
                </a:ext>
              </a:extLst>
            </p:cNvPr>
            <p:cNvCxnSpPr>
              <a:stCxn id="74" idx="6"/>
              <a:endCxn id="75" idx="2"/>
            </p:cNvCxnSpPr>
            <p:nvPr/>
          </p:nvCxnSpPr>
          <p:spPr>
            <a:xfrm>
              <a:off x="4375130" y="5307119"/>
              <a:ext cx="146564" cy="0"/>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8AE78CF4-6D04-442F-B8E7-00148C3E2D15}"/>
                </a:ext>
              </a:extLst>
            </p:cNvPr>
            <p:cNvCxnSpPr>
              <a:stCxn id="75" idx="6"/>
            </p:cNvCxnSpPr>
            <p:nvPr/>
          </p:nvCxnSpPr>
          <p:spPr>
            <a:xfrm>
              <a:off x="5673694" y="5307119"/>
              <a:ext cx="146566" cy="0"/>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9F17702E-6040-4407-8E2C-AE2E1855F960}"/>
                </a:ext>
              </a:extLst>
            </p:cNvPr>
            <p:cNvCxnSpPr>
              <a:stCxn id="76" idx="6"/>
              <a:endCxn id="77" idx="2"/>
            </p:cNvCxnSpPr>
            <p:nvPr/>
          </p:nvCxnSpPr>
          <p:spPr>
            <a:xfrm>
              <a:off x="6972260" y="5307119"/>
              <a:ext cx="146564" cy="0"/>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그룹 28"/>
          <p:cNvGrpSpPr/>
          <p:nvPr/>
        </p:nvGrpSpPr>
        <p:grpSpPr>
          <a:xfrm>
            <a:off x="416127" y="447433"/>
            <a:ext cx="9051873" cy="276999"/>
            <a:chOff x="416127" y="447433"/>
            <a:chExt cx="9051873" cy="276999"/>
          </a:xfrm>
        </p:grpSpPr>
        <p:sp>
          <p:nvSpPr>
            <p:cNvPr id="30" name="직사각형 29">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Thiết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mẫu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
          <p:nvSpPr>
            <p:cNvPr id="31" name="직사각형 30">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32" name="직사각형 31">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Vòng</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đời</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phát</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triển</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của</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mô</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hình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nguyên</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mẫu</a:t>
            </a:r>
            <a:endPar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2713744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직사각형 61">
            <a:extLst>
              <a:ext uri="{FF2B5EF4-FFF2-40B4-BE49-F238E27FC236}">
                <a16:creationId xmlns:a16="http://schemas.microsoft.com/office/drawing/2014/main" id="{DA9B03C1-E356-4D8C-BB83-585C2B3FC0F7}"/>
              </a:ext>
            </a:extLst>
          </p:cNvPr>
          <p:cNvSpPr/>
          <p:nvPr/>
        </p:nvSpPr>
        <p:spPr>
          <a:xfrm>
            <a:off x="711200" y="229996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Phát triển nguyên mẫu thứ 1, thứ 2, thứ 3, ..., n lần đến khi có được thành phẩm</a:t>
            </a:r>
          </a:p>
        </p:txBody>
      </p:sp>
      <p:sp>
        <p:nvSpPr>
          <p:cNvPr id="63" name="직사각형 62">
            <a:extLst>
              <a:ext uri="{FF2B5EF4-FFF2-40B4-BE49-F238E27FC236}">
                <a16:creationId xmlns:a16="http://schemas.microsoft.com/office/drawing/2014/main" id="{C62D9C53-0CB9-4044-AE28-8E76CF356FF9}"/>
              </a:ext>
            </a:extLst>
          </p:cNvPr>
          <p:cNvSpPr/>
          <p:nvPr/>
        </p:nvSpPr>
        <p:spPr>
          <a:xfrm>
            <a:off x="711200" y="2998441"/>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Thiết kế để thảo luận với người dùng thay vì thiết kế một bản hoàn chỉnh</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Thiết kế theo hướng giao diện người dùng thông qua màn hình I/O</a:t>
            </a:r>
          </a:p>
        </p:txBody>
      </p:sp>
      <p:sp>
        <p:nvSpPr>
          <p:cNvPr id="64" name="직사각형 63">
            <a:extLst>
              <a:ext uri="{FF2B5EF4-FFF2-40B4-BE49-F238E27FC236}">
                <a16:creationId xmlns:a16="http://schemas.microsoft.com/office/drawing/2014/main" id="{3B0AC321-1509-418A-8169-DAA76E0CFFCC}"/>
              </a:ext>
            </a:extLst>
          </p:cNvPr>
          <p:cNvSpPr/>
          <p:nvPr/>
        </p:nvSpPr>
        <p:spPr>
          <a:xfrm>
            <a:off x="711200" y="3999564"/>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Không phát triển thành phẩm đầy đủ chức năng</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Xác nhận yêu cầu của người dùng thông qua màn hình nhập</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Kiểm tra kết quả xem có đúng ý muốn không</a:t>
            </a:r>
          </a:p>
        </p:txBody>
      </p:sp>
      <p:sp>
        <p:nvSpPr>
          <p:cNvPr id="65" name="직사각형 64">
            <a:extLst>
              <a:ext uri="{FF2B5EF4-FFF2-40B4-BE49-F238E27FC236}">
                <a16:creationId xmlns:a16="http://schemas.microsoft.com/office/drawing/2014/main" id="{911F115D-0C11-45CB-8FE7-B1F7C6B1DDB0}"/>
              </a:ext>
            </a:extLst>
          </p:cNvPr>
          <p:cNvSpPr/>
          <p:nvPr/>
        </p:nvSpPr>
        <p:spPr>
          <a:xfrm>
            <a:off x="711200" y="5644494"/>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Phát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triển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nguyên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cuối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66" name="직사각형 65">
            <a:extLst>
              <a:ext uri="{FF2B5EF4-FFF2-40B4-BE49-F238E27FC236}">
                <a16:creationId xmlns:a16="http://schemas.microsoft.com/office/drawing/2014/main" id="{D6E9B94C-5A5D-4CE0-81AF-760319574926}"/>
              </a:ext>
            </a:extLst>
          </p:cNvPr>
          <p:cNvSpPr/>
          <p:nvPr/>
        </p:nvSpPr>
        <p:spPr>
          <a:xfrm>
            <a:off x="558800" y="2072666"/>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①</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định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tích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yêu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cầu</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67" name="직사각형 66">
            <a:extLst>
              <a:ext uri="{FF2B5EF4-FFF2-40B4-BE49-F238E27FC236}">
                <a16:creationId xmlns:a16="http://schemas.microsoft.com/office/drawing/2014/main" id="{53C1F034-3441-4CB8-9CFE-D44EBFE56EE7}"/>
              </a:ext>
            </a:extLst>
          </p:cNvPr>
          <p:cNvSpPr/>
          <p:nvPr/>
        </p:nvSpPr>
        <p:spPr>
          <a:xfrm>
            <a:off x="558800" y="2771142"/>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②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kế</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nguyên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mẫu</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68" name="직사각형 67">
            <a:extLst>
              <a:ext uri="{FF2B5EF4-FFF2-40B4-BE49-F238E27FC236}">
                <a16:creationId xmlns:a16="http://schemas.microsoft.com/office/drawing/2014/main" id="{A4498F0A-563F-4652-B7C7-BE334E031013}"/>
              </a:ext>
            </a:extLst>
          </p:cNvPr>
          <p:cNvSpPr/>
          <p:nvPr/>
        </p:nvSpPr>
        <p:spPr>
          <a:xfrm>
            <a:off x="558800" y="377226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③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Phát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triển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nguyên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mẫu</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69" name="직사각형 68">
            <a:extLst>
              <a:ext uri="{FF2B5EF4-FFF2-40B4-BE49-F238E27FC236}">
                <a16:creationId xmlns:a16="http://schemas.microsoft.com/office/drawing/2014/main" id="{B3B60B3C-C36E-495D-B7CE-2E3960833661}"/>
              </a:ext>
            </a:extLst>
          </p:cNvPr>
          <p:cNvSpPr/>
          <p:nvPr/>
        </p:nvSpPr>
        <p:spPr>
          <a:xfrm>
            <a:off x="558800" y="507603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④ Người dùng đánh giá nguyên mẫu</a:t>
            </a:r>
          </a:p>
        </p:txBody>
      </p:sp>
      <p:sp>
        <p:nvSpPr>
          <p:cNvPr id="70" name="직사각형 69">
            <a:extLst>
              <a:ext uri="{FF2B5EF4-FFF2-40B4-BE49-F238E27FC236}">
                <a16:creationId xmlns:a16="http://schemas.microsoft.com/office/drawing/2014/main" id="{E8DBC12E-4D3C-47A8-9D26-8F2D200B11C2}"/>
              </a:ext>
            </a:extLst>
          </p:cNvPr>
          <p:cNvSpPr/>
          <p:nvPr/>
        </p:nvSpPr>
        <p:spPr>
          <a:xfrm>
            <a:off x="558800" y="54171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solidFill>
                <a:latin typeface="SamsungOne-400" panose="020B0503030303020204" pitchFamily="34" charset="0"/>
                <a:ea typeface="SamsungOne-400" panose="020B0503030303020204" pitchFamily="34" charset="0"/>
              </a:rPr>
              <a:t>⑤ </a:t>
            </a:r>
            <a:r>
              <a:rPr lang="en-US" altLang="ko-KR" sz="1400" dirty="0" err="1">
                <a:solidFill>
                  <a:schemeClr val="tx1"/>
                </a:solidFill>
                <a:latin typeface="SamsungOne-400" panose="020B0503030303020204" pitchFamily="34" charset="0"/>
                <a:ea typeface="SamsungOne-400" panose="020B0503030303020204" pitchFamily="34" charset="0"/>
              </a:rPr>
              <a:t>Thực</a:t>
            </a:r>
            <a:r>
              <a:rPr lang="en-US" altLang="ko-KR" sz="1400" dirty="0">
                <a:solidFill>
                  <a:schemeClr val="tx1"/>
                </a:solidFill>
                <a:latin typeface="SamsungOne-400" panose="020B0503030303020204" pitchFamily="34" charset="0"/>
                <a:ea typeface="SamsungOne-400" panose="020B0503030303020204" pitchFamily="34" charset="0"/>
              </a:rPr>
              <a:t> hiện</a:t>
            </a:r>
          </a:p>
        </p:txBody>
      </p:sp>
      <p:grpSp>
        <p:nvGrpSpPr>
          <p:cNvPr id="71" name="그룹 70">
            <a:extLst>
              <a:ext uri="{FF2B5EF4-FFF2-40B4-BE49-F238E27FC236}">
                <a16:creationId xmlns:a16="http://schemas.microsoft.com/office/drawing/2014/main" id="{2B65E3EE-8011-4B6C-B74A-47394272ADBC}"/>
              </a:ext>
            </a:extLst>
          </p:cNvPr>
          <p:cNvGrpSpPr/>
          <p:nvPr/>
        </p:nvGrpSpPr>
        <p:grpSpPr>
          <a:xfrm>
            <a:off x="3873500" y="5141965"/>
            <a:ext cx="5470526" cy="373388"/>
            <a:chOff x="3652910" y="5273614"/>
            <a:chExt cx="7063519" cy="373388"/>
          </a:xfrm>
        </p:grpSpPr>
        <p:sp>
          <p:nvSpPr>
            <p:cNvPr id="72" name="직사각형 71">
              <a:extLst>
                <a:ext uri="{FF2B5EF4-FFF2-40B4-BE49-F238E27FC236}">
                  <a16:creationId xmlns:a16="http://schemas.microsoft.com/office/drawing/2014/main" id="{14BDCEA4-AB14-493C-9028-D72868DAF603}"/>
                </a:ext>
              </a:extLst>
            </p:cNvPr>
            <p:cNvSpPr/>
            <p:nvPr/>
          </p:nvSpPr>
          <p:spPr>
            <a:xfrm>
              <a:off x="6127391" y="5273614"/>
              <a:ext cx="2069566" cy="36703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latinLnBrk="0">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Đánh</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nguyên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mẫu</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73" name="직사각형 72">
              <a:extLst>
                <a:ext uri="{FF2B5EF4-FFF2-40B4-BE49-F238E27FC236}">
                  <a16:creationId xmlns:a16="http://schemas.microsoft.com/office/drawing/2014/main" id="{DDA7E13C-45C2-440E-B913-D7120C264C80}"/>
                </a:ext>
              </a:extLst>
            </p:cNvPr>
            <p:cNvSpPr/>
            <p:nvPr/>
          </p:nvSpPr>
          <p:spPr>
            <a:xfrm>
              <a:off x="3652910" y="5273614"/>
              <a:ext cx="2069566" cy="36703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latinLnBrk="0">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Đánh</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nguyên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mẫu</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74" name="직사각형 73">
              <a:extLst>
                <a:ext uri="{FF2B5EF4-FFF2-40B4-BE49-F238E27FC236}">
                  <a16:creationId xmlns:a16="http://schemas.microsoft.com/office/drawing/2014/main" id="{640E0604-1FD4-4AC6-99DE-91318B55DC73}"/>
                </a:ext>
              </a:extLst>
            </p:cNvPr>
            <p:cNvSpPr/>
            <p:nvPr/>
          </p:nvSpPr>
          <p:spPr>
            <a:xfrm>
              <a:off x="8646863" y="5273614"/>
              <a:ext cx="2069566" cy="367038"/>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latinLnBrk="0">
                <a:spcAft>
                  <a:spcPts val="600"/>
                </a:spcAft>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Phát</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triển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nguyên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mẫu</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cxnSp>
          <p:nvCxnSpPr>
            <p:cNvPr id="75" name="연결선: 꺾임 81">
              <a:extLst>
                <a:ext uri="{FF2B5EF4-FFF2-40B4-BE49-F238E27FC236}">
                  <a16:creationId xmlns:a16="http://schemas.microsoft.com/office/drawing/2014/main" id="{55E9946C-5778-443A-8CDC-45881D1C275C}"/>
                </a:ext>
              </a:extLst>
            </p:cNvPr>
            <p:cNvCxnSpPr>
              <a:cxnSpLocks/>
              <a:stCxn id="74" idx="2"/>
              <a:endCxn id="73" idx="2"/>
            </p:cNvCxnSpPr>
            <p:nvPr/>
          </p:nvCxnSpPr>
          <p:spPr>
            <a:xfrm rot="5400000">
              <a:off x="7184670" y="3143677"/>
              <a:ext cx="12696" cy="4993954"/>
            </a:xfrm>
            <a:prstGeom prst="bentConnector3">
              <a:avLst>
                <a:gd name="adj1" fmla="val 1800000"/>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CA3FBB4D-F089-43A1-B54D-DAA79E944E02}"/>
                </a:ext>
              </a:extLst>
            </p:cNvPr>
            <p:cNvCxnSpPr>
              <a:cxnSpLocks/>
              <a:stCxn id="73" idx="3"/>
              <a:endCxn id="72" idx="1"/>
            </p:cNvCxnSpPr>
            <p:nvPr/>
          </p:nvCxnSpPr>
          <p:spPr>
            <a:xfrm>
              <a:off x="5722477" y="5457133"/>
              <a:ext cx="404915" cy="0"/>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435A3DD9-9B59-446F-84A2-ABFF59AEBDEC}"/>
                </a:ext>
              </a:extLst>
            </p:cNvPr>
            <p:cNvCxnSpPr>
              <a:stCxn id="72" idx="3"/>
              <a:endCxn id="74" idx="1"/>
            </p:cNvCxnSpPr>
            <p:nvPr/>
          </p:nvCxnSpPr>
          <p:spPr>
            <a:xfrm>
              <a:off x="8196957" y="5457133"/>
              <a:ext cx="449906" cy="0"/>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그룹 19"/>
          <p:cNvGrpSpPr/>
          <p:nvPr/>
        </p:nvGrpSpPr>
        <p:grpSpPr>
          <a:xfrm>
            <a:off x="416127" y="447433"/>
            <a:ext cx="9051873" cy="276999"/>
            <a:chOff x="416127" y="447433"/>
            <a:chExt cx="9051873" cy="276999"/>
          </a:xfrm>
        </p:grpSpPr>
        <p:sp>
          <p:nvSpPr>
            <p:cNvPr id="21" name="직사각형 20">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Tổng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quan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về</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Thiết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mẫu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
          <p:nvSpPr>
            <p:cNvPr id="22" name="직사각형 21">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23" name="직사각형 2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Quy</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trình</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phát</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triển</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mô</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hình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nguyên</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mẫu</a:t>
            </a:r>
            <a:endPar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1010045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Medium" pitchFamily="2" charset="77"/>
                <a:ea typeface="iCiel Samsung Sharp Sans Regular" pitchFamily="2" charset="77"/>
                <a:cs typeface="iCiel Samsung Sharp Sans Regular" pitchFamily="2" charset="77"/>
              </a:rPr>
              <a:t>Thiết</a:t>
            </a:r>
            <a:r>
              <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Medium" pitchFamily="2" charset="77"/>
                <a:ea typeface="iCiel Samsung Sharp Sans Regular" pitchFamily="2" charset="77"/>
                <a:cs typeface="iCiel Samsung Sharp Sans Regular" pitchFamily="2" charset="77"/>
              </a:rPr>
              <a:t>kế</a:t>
            </a:r>
            <a:r>
              <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Medium" pitchFamily="2" charset="77"/>
                <a:ea typeface="iCiel Samsung Sharp Sans Regular" pitchFamily="2" charset="77"/>
                <a:cs typeface="iCiel Samsung Sharp Sans Regular" pitchFamily="2" charset="77"/>
              </a:rPr>
              <a:t>mẫu</a:t>
            </a:r>
            <a:endPar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endParaRPr>
          </a:p>
        </p:txBody>
      </p:sp>
      <p:sp>
        <p:nvSpPr>
          <p:cNvPr id="11" name="직사각형 133">
            <a:extLst>
              <a:ext uri="{FF2B5EF4-FFF2-40B4-BE49-F238E27FC236}">
                <a16:creationId xmlns:a16="http://schemas.microsoft.com/office/drawing/2014/main" id="{F30E60FD-5340-4E90-99F1-BB9E55EB305D}"/>
              </a:ext>
            </a:extLst>
          </p:cNvPr>
          <p:cNvSpPr/>
          <p:nvPr/>
        </p:nvSpPr>
        <p:spPr>
          <a:xfrm>
            <a:off x="990000" y="2484809"/>
            <a:ext cx="547971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3600" b="1" dirty="0">
                <a:solidFill>
                  <a:schemeClr val="bg1">
                    <a:lumMod val="50000"/>
                  </a:schemeClr>
                </a:solidFill>
                <a:latin typeface="iCiel Samsung Sharp Sans Medium" pitchFamily="2" charset="77"/>
                <a:ea typeface="iCiel Samsung Sharp Sans Regular" pitchFamily="2" charset="77"/>
                <a:cs typeface="iCiel Samsung Sharp Sans Regular" pitchFamily="2" charset="77"/>
              </a:rPr>
              <a:t>BÀI 3.</a:t>
            </a:r>
          </a:p>
        </p:txBody>
      </p:sp>
      <p:grpSp>
        <p:nvGrpSpPr>
          <p:cNvPr id="4" name="그룹 3"/>
          <p:cNvGrpSpPr/>
          <p:nvPr/>
        </p:nvGrpSpPr>
        <p:grpSpPr>
          <a:xfrm>
            <a:off x="1051644" y="3971927"/>
            <a:ext cx="7200816" cy="1493136"/>
            <a:chOff x="1051644" y="3971927"/>
            <a:chExt cx="7200816" cy="1493136"/>
          </a:xfrm>
        </p:grpSpPr>
        <p:grpSp>
          <p:nvGrpSpPr>
            <p:cNvPr id="3" name="그룹 2"/>
            <p:cNvGrpSpPr/>
            <p:nvPr/>
          </p:nvGrpSpPr>
          <p:grpSpPr>
            <a:xfrm>
              <a:off x="1051644" y="3971927"/>
              <a:ext cx="5702300" cy="278172"/>
              <a:chOff x="1051644" y="3971927"/>
              <a:chExt cx="5702300" cy="278172"/>
            </a:xfrm>
          </p:grpSpPr>
          <p:sp>
            <p:nvSpPr>
              <p:cNvPr id="13" name="직사각형 12">
                <a:extLst>
                  <a:ext uri="{FF2B5EF4-FFF2-40B4-BE49-F238E27FC236}">
                    <a16:creationId xmlns:a16="http://schemas.microsoft.com/office/drawing/2014/main" id="{8CEA84EE-1CFD-4B57-A1C8-06A1AB4ACA44}"/>
                  </a:ext>
                </a:extLst>
              </p:cNvPr>
              <p:cNvSpPr/>
              <p:nvPr/>
            </p:nvSpPr>
            <p:spPr>
              <a:xfrm>
                <a:off x="1234524" y="397310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3.1.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Tổng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quan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về</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Thiết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kế</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mẫu</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490AEC04-CD1D-4B88-858B-CBB56559D797}"/>
                  </a:ext>
                </a:extLst>
              </p:cNvPr>
              <p:cNvSpPr/>
              <p:nvPr/>
            </p:nvSpPr>
            <p:spPr>
              <a:xfrm>
                <a:off x="1051644" y="397192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 name="그룹 1"/>
            <p:cNvGrpSpPr/>
            <p:nvPr/>
          </p:nvGrpSpPr>
          <p:grpSpPr>
            <a:xfrm>
              <a:off x="1051644" y="4376915"/>
              <a:ext cx="6766476" cy="278172"/>
              <a:chOff x="1051644" y="4401761"/>
              <a:chExt cx="6766476" cy="278172"/>
            </a:xfrm>
          </p:grpSpPr>
          <p:sp>
            <p:nvSpPr>
              <p:cNvPr id="15" name="직사각형 14">
                <a:extLst>
                  <a:ext uri="{FF2B5EF4-FFF2-40B4-BE49-F238E27FC236}">
                    <a16:creationId xmlns:a16="http://schemas.microsoft.com/office/drawing/2014/main" id="{475B5DE5-347D-4119-80E7-2377740127D9}"/>
                  </a:ext>
                </a:extLst>
              </p:cNvPr>
              <p:cNvSpPr/>
              <p:nvPr/>
            </p:nvSpPr>
            <p:spPr>
              <a:xfrm>
                <a:off x="1234524" y="4402934"/>
                <a:ext cx="658359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tx1">
                        <a:lumMod val="75000"/>
                        <a:lumOff val="25000"/>
                      </a:schemeClr>
                    </a:solidFill>
                    <a:latin typeface="SamsungOne-400" panose="020B0503030303020204" charset="0"/>
                    <a:ea typeface="SamsungOne-400" panose="020B0503030303020204" charset="0"/>
                  </a:rPr>
                  <a:t>3.2. Tổng quan về wireframe (Khung sườn trang web)</a:t>
                </a:r>
              </a:p>
            </p:txBody>
          </p:sp>
          <p:sp>
            <p:nvSpPr>
              <p:cNvPr id="16" name="직사각형 15">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17" name="그룹 16"/>
            <p:cNvGrpSpPr/>
            <p:nvPr/>
          </p:nvGrpSpPr>
          <p:grpSpPr>
            <a:xfrm>
              <a:off x="1051644" y="4781903"/>
              <a:ext cx="6903636" cy="278172"/>
              <a:chOff x="1051644" y="4401761"/>
              <a:chExt cx="6903636" cy="278172"/>
            </a:xfrm>
          </p:grpSpPr>
          <p:sp>
            <p:nvSpPr>
              <p:cNvPr id="18" name="직사각형 17">
                <a:extLst>
                  <a:ext uri="{FF2B5EF4-FFF2-40B4-BE49-F238E27FC236}">
                    <a16:creationId xmlns:a16="http://schemas.microsoft.com/office/drawing/2014/main" id="{475B5DE5-347D-4119-80E7-2377740127D9}"/>
                  </a:ext>
                </a:extLst>
              </p:cNvPr>
              <p:cNvSpPr/>
              <p:nvPr/>
            </p:nvSpPr>
            <p:spPr>
              <a:xfrm>
                <a:off x="1234524" y="4402934"/>
                <a:ext cx="672075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3.3.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Tạo</a:t>
                </a:r>
                <a:r>
                  <a:rPr lang="en-US" altLang="ko-KR" dirty="0">
                    <a:solidFill>
                      <a:schemeClr val="bg1">
                        <a:lumMod val="65000"/>
                      </a:schemeClr>
                    </a:solidFill>
                    <a:latin typeface="SamsungOne-400" panose="020B0503030303020204" pitchFamily="34" charset="0"/>
                    <a:ea typeface="SamsungOne-400" panose="020B0503030303020204" pitchFamily="34" charset="0"/>
                  </a:rPr>
                  <a:t> Wireframe</a:t>
                </a:r>
              </a:p>
            </p:txBody>
          </p:sp>
          <p:sp>
            <p:nvSpPr>
              <p:cNvPr id="19" name="직사각형 18">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0" name="그룹 19"/>
            <p:cNvGrpSpPr/>
            <p:nvPr/>
          </p:nvGrpSpPr>
          <p:grpSpPr>
            <a:xfrm>
              <a:off x="1051644" y="5186891"/>
              <a:ext cx="7200816" cy="278172"/>
              <a:chOff x="1051644" y="4401761"/>
              <a:chExt cx="7200816" cy="278172"/>
            </a:xfrm>
          </p:grpSpPr>
          <p:sp>
            <p:nvSpPr>
              <p:cNvPr id="21" name="직사각형 20">
                <a:extLst>
                  <a:ext uri="{FF2B5EF4-FFF2-40B4-BE49-F238E27FC236}">
                    <a16:creationId xmlns:a16="http://schemas.microsoft.com/office/drawing/2014/main" id="{475B5DE5-347D-4119-80E7-2377740127D9}"/>
                  </a:ext>
                </a:extLst>
              </p:cNvPr>
              <p:cNvSpPr/>
              <p:nvPr/>
            </p:nvSpPr>
            <p:spPr>
              <a:xfrm>
                <a:off x="1234524" y="4402934"/>
                <a:ext cx="701793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3.4.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thiết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kế</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mẫu</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spTree>
    <p:extLst>
      <p:ext uri="{BB962C8B-B14F-4D97-AF65-F5344CB8AC3E}">
        <p14:creationId xmlns:p14="http://schemas.microsoft.com/office/powerpoint/2010/main" val="4191136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그룹 27">
            <a:extLst>
              <a:ext uri="{FF2B5EF4-FFF2-40B4-BE49-F238E27FC236}">
                <a16:creationId xmlns:a16="http://schemas.microsoft.com/office/drawing/2014/main" id="{DD7CDB86-CC28-40C4-A87B-61762EA75F98}"/>
              </a:ext>
            </a:extLst>
          </p:cNvPr>
          <p:cNvGrpSpPr/>
          <p:nvPr/>
        </p:nvGrpSpPr>
        <p:grpSpPr>
          <a:xfrm>
            <a:off x="558800" y="1912646"/>
            <a:ext cx="8785225" cy="430887"/>
            <a:chOff x="1027113" y="2045625"/>
            <a:chExt cx="8785225" cy="430887"/>
          </a:xfrm>
        </p:grpSpPr>
        <p:sp>
          <p:nvSpPr>
            <p:cNvPr id="29" name="직사각형 28">
              <a:extLst>
                <a:ext uri="{FF2B5EF4-FFF2-40B4-BE49-F238E27FC236}">
                  <a16:creationId xmlns:a16="http://schemas.microsoft.com/office/drawing/2014/main" id="{A01F18EC-C053-487E-A7CF-EEA0FDE9B5C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DBD6C525-0D6E-4E39-A048-1D3421CA1348}"/>
                </a:ext>
              </a:extLst>
            </p:cNvPr>
            <p:cNvSpPr/>
            <p:nvPr/>
          </p:nvSpPr>
          <p:spPr>
            <a:xfrm>
              <a:off x="1179513" y="2045625"/>
              <a:ext cx="863282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Là một bố cục màn hình chú trọng tới giao diện người dùng bằng cách phác thảo đường nét trước khi thiết kế chi tiết thực tế</a:t>
              </a:r>
            </a:p>
          </p:txBody>
        </p:sp>
      </p:grpSp>
      <p:grpSp>
        <p:nvGrpSpPr>
          <p:cNvPr id="31" name="그룹 30">
            <a:extLst>
              <a:ext uri="{FF2B5EF4-FFF2-40B4-BE49-F238E27FC236}">
                <a16:creationId xmlns:a16="http://schemas.microsoft.com/office/drawing/2014/main" id="{ADEEF7CF-FFEF-432D-A418-CA11195EE9C2}"/>
              </a:ext>
            </a:extLst>
          </p:cNvPr>
          <p:cNvGrpSpPr/>
          <p:nvPr/>
        </p:nvGrpSpPr>
        <p:grpSpPr>
          <a:xfrm>
            <a:off x="558800" y="2436666"/>
            <a:ext cx="8785225" cy="215444"/>
            <a:chOff x="1027113" y="2045625"/>
            <a:chExt cx="8785225" cy="215444"/>
          </a:xfrm>
        </p:grpSpPr>
        <p:sp>
          <p:nvSpPr>
            <p:cNvPr id="32" name="직사각형 31">
              <a:extLst>
                <a:ext uri="{FF2B5EF4-FFF2-40B4-BE49-F238E27FC236}">
                  <a16:creationId xmlns:a16="http://schemas.microsoft.com/office/drawing/2014/main" id="{CE96E755-1AD5-401E-95DA-AC3620AA058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BD32157E-0E01-4705-A43C-9AE5A70C792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Bước cơ bản nhất trước khi xây dựng thiết kế</a:t>
              </a:r>
            </a:p>
          </p:txBody>
        </p:sp>
      </p:grpSp>
      <p:grpSp>
        <p:nvGrpSpPr>
          <p:cNvPr id="34" name="그룹 33">
            <a:extLst>
              <a:ext uri="{FF2B5EF4-FFF2-40B4-BE49-F238E27FC236}">
                <a16:creationId xmlns:a16="http://schemas.microsoft.com/office/drawing/2014/main" id="{119916B4-C621-466C-97F6-FA131770E9F5}"/>
              </a:ext>
            </a:extLst>
          </p:cNvPr>
          <p:cNvGrpSpPr/>
          <p:nvPr/>
        </p:nvGrpSpPr>
        <p:grpSpPr>
          <a:xfrm>
            <a:off x="558800" y="2781206"/>
            <a:ext cx="8785225" cy="215444"/>
            <a:chOff x="1027113" y="2045625"/>
            <a:chExt cx="8785225" cy="215444"/>
          </a:xfrm>
        </p:grpSpPr>
        <p:sp>
          <p:nvSpPr>
            <p:cNvPr id="35" name="직사각형 34">
              <a:extLst>
                <a:ext uri="{FF2B5EF4-FFF2-40B4-BE49-F238E27FC236}">
                  <a16:creationId xmlns:a16="http://schemas.microsoft.com/office/drawing/2014/main" id="{41050097-9B0A-4F60-B0A8-F8E65113B03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7B83FEF3-86AD-4A23-9F79-8FB56C8C0ECF}"/>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Do hiện nay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nhiều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ứng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web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phỏng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nên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rất nhiều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để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wireframe.</a:t>
              </a:r>
            </a:p>
          </p:txBody>
        </p:sp>
      </p:grpSp>
      <p:grpSp>
        <p:nvGrpSpPr>
          <p:cNvPr id="13" name="그룹 12"/>
          <p:cNvGrpSpPr/>
          <p:nvPr/>
        </p:nvGrpSpPr>
        <p:grpSpPr>
          <a:xfrm>
            <a:off x="416127" y="447433"/>
            <a:ext cx="9051873" cy="276999"/>
            <a:chOff x="416127" y="447433"/>
            <a:chExt cx="9051873" cy="276999"/>
          </a:xfrm>
        </p:grpSpPr>
        <p:sp>
          <p:nvSpPr>
            <p:cNvPr id="14" name="직사각형 13">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3.2. Tổng quan về wireframe (Khung sườn trang web)</a:t>
              </a: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6" name="직사각형 1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Wireframe </a:t>
            </a:r>
          </a:p>
        </p:txBody>
      </p:sp>
    </p:spTree>
    <p:extLst>
      <p:ext uri="{BB962C8B-B14F-4D97-AF65-F5344CB8AC3E}">
        <p14:creationId xmlns:p14="http://schemas.microsoft.com/office/powerpoint/2010/main" val="269672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Medium" pitchFamily="2" charset="77"/>
                <a:ea typeface="iCiel Samsung Sharp Sans Regular" pitchFamily="2" charset="77"/>
                <a:cs typeface="iCiel Samsung Sharp Sans Regular" pitchFamily="2" charset="77"/>
              </a:rPr>
              <a:t>Thiết</a:t>
            </a:r>
            <a:r>
              <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Medium" pitchFamily="2" charset="77"/>
                <a:ea typeface="iCiel Samsung Sharp Sans Regular" pitchFamily="2" charset="77"/>
                <a:cs typeface="iCiel Samsung Sharp Sans Regular" pitchFamily="2" charset="77"/>
              </a:rPr>
              <a:t>kế</a:t>
            </a:r>
            <a:r>
              <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Medium" pitchFamily="2" charset="77"/>
                <a:ea typeface="iCiel Samsung Sharp Sans Regular" pitchFamily="2" charset="77"/>
                <a:cs typeface="iCiel Samsung Sharp Sans Regular" pitchFamily="2" charset="77"/>
              </a:rPr>
              <a:t>mẫu</a:t>
            </a:r>
            <a:endPar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endParaRPr>
          </a:p>
        </p:txBody>
      </p:sp>
      <p:sp>
        <p:nvSpPr>
          <p:cNvPr id="11" name="직사각형 133">
            <a:extLst>
              <a:ext uri="{FF2B5EF4-FFF2-40B4-BE49-F238E27FC236}">
                <a16:creationId xmlns:a16="http://schemas.microsoft.com/office/drawing/2014/main" id="{F30E60FD-5340-4E90-99F1-BB9E55EB305D}"/>
              </a:ext>
            </a:extLst>
          </p:cNvPr>
          <p:cNvSpPr/>
          <p:nvPr/>
        </p:nvSpPr>
        <p:spPr>
          <a:xfrm>
            <a:off x="990000" y="2484809"/>
            <a:ext cx="547971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3600" b="1" dirty="0">
                <a:solidFill>
                  <a:schemeClr val="bg1">
                    <a:lumMod val="50000"/>
                  </a:schemeClr>
                </a:solidFill>
                <a:latin typeface="iCiel Samsung Sharp Sans Medium" pitchFamily="2" charset="77"/>
                <a:ea typeface="iCiel Samsung Sharp Sans Regular" pitchFamily="2" charset="77"/>
                <a:cs typeface="iCiel Samsung Sharp Sans Regular" pitchFamily="2" charset="77"/>
              </a:rPr>
              <a:t>BÀI 3.</a:t>
            </a:r>
          </a:p>
        </p:txBody>
      </p:sp>
      <p:grpSp>
        <p:nvGrpSpPr>
          <p:cNvPr id="4" name="그룹 3"/>
          <p:cNvGrpSpPr/>
          <p:nvPr/>
        </p:nvGrpSpPr>
        <p:grpSpPr>
          <a:xfrm>
            <a:off x="1051644" y="3971927"/>
            <a:ext cx="7200816" cy="1493136"/>
            <a:chOff x="1051644" y="3971927"/>
            <a:chExt cx="7200816" cy="1493136"/>
          </a:xfrm>
        </p:grpSpPr>
        <p:grpSp>
          <p:nvGrpSpPr>
            <p:cNvPr id="3" name="그룹 2"/>
            <p:cNvGrpSpPr/>
            <p:nvPr/>
          </p:nvGrpSpPr>
          <p:grpSpPr>
            <a:xfrm>
              <a:off x="1051644" y="3971927"/>
              <a:ext cx="5702300" cy="278172"/>
              <a:chOff x="1051644" y="3971927"/>
              <a:chExt cx="5702300" cy="278172"/>
            </a:xfrm>
          </p:grpSpPr>
          <p:sp>
            <p:nvSpPr>
              <p:cNvPr id="13" name="직사각형 12">
                <a:extLst>
                  <a:ext uri="{FF2B5EF4-FFF2-40B4-BE49-F238E27FC236}">
                    <a16:creationId xmlns:a16="http://schemas.microsoft.com/office/drawing/2014/main" id="{8CEA84EE-1CFD-4B57-A1C8-06A1AB4ACA44}"/>
                  </a:ext>
                </a:extLst>
              </p:cNvPr>
              <p:cNvSpPr/>
              <p:nvPr/>
            </p:nvSpPr>
            <p:spPr>
              <a:xfrm>
                <a:off x="1234524" y="397310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3.1.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Tổng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quan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về</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Thiết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kế</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mẫu</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490AEC04-CD1D-4B88-858B-CBB56559D797}"/>
                  </a:ext>
                </a:extLst>
              </p:cNvPr>
              <p:cNvSpPr/>
              <p:nvPr/>
            </p:nvSpPr>
            <p:spPr>
              <a:xfrm>
                <a:off x="1051644" y="397192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 name="그룹 1"/>
            <p:cNvGrpSpPr/>
            <p:nvPr/>
          </p:nvGrpSpPr>
          <p:grpSpPr>
            <a:xfrm>
              <a:off x="1051644" y="4376915"/>
              <a:ext cx="6766476" cy="278172"/>
              <a:chOff x="1051644" y="4401761"/>
              <a:chExt cx="6766476" cy="278172"/>
            </a:xfrm>
          </p:grpSpPr>
          <p:sp>
            <p:nvSpPr>
              <p:cNvPr id="15" name="직사각형 14">
                <a:extLst>
                  <a:ext uri="{FF2B5EF4-FFF2-40B4-BE49-F238E27FC236}">
                    <a16:creationId xmlns:a16="http://schemas.microsoft.com/office/drawing/2014/main" id="{475B5DE5-347D-4119-80E7-2377740127D9}"/>
                  </a:ext>
                </a:extLst>
              </p:cNvPr>
              <p:cNvSpPr/>
              <p:nvPr/>
            </p:nvSpPr>
            <p:spPr>
              <a:xfrm>
                <a:off x="1234524" y="4402934"/>
                <a:ext cx="658359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3.2. Tổng quan về wireframe (Khung sườn trang web)</a:t>
                </a:r>
              </a:p>
            </p:txBody>
          </p:sp>
          <p:sp>
            <p:nvSpPr>
              <p:cNvPr id="16" name="직사각형 15">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17" name="그룹 16"/>
            <p:cNvGrpSpPr/>
            <p:nvPr/>
          </p:nvGrpSpPr>
          <p:grpSpPr>
            <a:xfrm>
              <a:off x="1051644" y="4781903"/>
              <a:ext cx="6903636" cy="278172"/>
              <a:chOff x="1051644" y="4401761"/>
              <a:chExt cx="6903636" cy="278172"/>
            </a:xfrm>
          </p:grpSpPr>
          <p:sp>
            <p:nvSpPr>
              <p:cNvPr id="18" name="직사각형 17">
                <a:extLst>
                  <a:ext uri="{FF2B5EF4-FFF2-40B4-BE49-F238E27FC236}">
                    <a16:creationId xmlns:a16="http://schemas.microsoft.com/office/drawing/2014/main" id="{475B5DE5-347D-4119-80E7-2377740127D9}"/>
                  </a:ext>
                </a:extLst>
              </p:cNvPr>
              <p:cNvSpPr/>
              <p:nvPr/>
            </p:nvSpPr>
            <p:spPr>
              <a:xfrm>
                <a:off x="1234524" y="4402934"/>
                <a:ext cx="672075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400" panose="020B0503030303020204" charset="0"/>
                    <a:ea typeface="SamsungOne-400" panose="020B0503030303020204" charset="0"/>
                  </a:rPr>
                  <a:t>3.3. </a:t>
                </a:r>
                <a:r>
                  <a:rPr lang="en-US" altLang="ko-KR" dirty="0" err="1">
                    <a:solidFill>
                      <a:schemeClr val="tx1">
                        <a:lumMod val="75000"/>
                        <a:lumOff val="25000"/>
                      </a:schemeClr>
                    </a:solidFill>
                    <a:latin typeface="SamsungOne-400" panose="020B0503030303020204" charset="0"/>
                    <a:ea typeface="SamsungOne-400" panose="020B0503030303020204" charset="0"/>
                  </a:rPr>
                  <a:t>Tạo</a:t>
                </a:r>
                <a:r>
                  <a:rPr lang="en-US" altLang="ko-KR" dirty="0">
                    <a:solidFill>
                      <a:schemeClr val="tx1">
                        <a:lumMod val="75000"/>
                        <a:lumOff val="25000"/>
                      </a:schemeClr>
                    </a:solidFill>
                    <a:latin typeface="SamsungOne-400" panose="020B0503030303020204" charset="0"/>
                    <a:ea typeface="SamsungOne-400" panose="020B0503030303020204" charset="0"/>
                  </a:rPr>
                  <a:t> Wireframe</a:t>
                </a:r>
              </a:p>
            </p:txBody>
          </p:sp>
          <p:sp>
            <p:nvSpPr>
              <p:cNvPr id="19" name="직사각형 18">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0" name="그룹 19"/>
            <p:cNvGrpSpPr/>
            <p:nvPr/>
          </p:nvGrpSpPr>
          <p:grpSpPr>
            <a:xfrm>
              <a:off x="1051644" y="5186891"/>
              <a:ext cx="7200816" cy="278172"/>
              <a:chOff x="1051644" y="4401761"/>
              <a:chExt cx="7200816" cy="278172"/>
            </a:xfrm>
          </p:grpSpPr>
          <p:sp>
            <p:nvSpPr>
              <p:cNvPr id="21" name="직사각형 20">
                <a:extLst>
                  <a:ext uri="{FF2B5EF4-FFF2-40B4-BE49-F238E27FC236}">
                    <a16:creationId xmlns:a16="http://schemas.microsoft.com/office/drawing/2014/main" id="{475B5DE5-347D-4119-80E7-2377740127D9}"/>
                  </a:ext>
                </a:extLst>
              </p:cNvPr>
              <p:cNvSpPr/>
              <p:nvPr/>
            </p:nvSpPr>
            <p:spPr>
              <a:xfrm>
                <a:off x="1234524" y="4402934"/>
                <a:ext cx="701793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3.4.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thiết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kế</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mẫu</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22" name="직사각형 21">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spTree>
    <p:extLst>
      <p:ext uri="{BB962C8B-B14F-4D97-AF65-F5344CB8AC3E}">
        <p14:creationId xmlns:p14="http://schemas.microsoft.com/office/powerpoint/2010/main" val="853014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C3662494-518E-4CA0-AB34-B42FB9B29B1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5744" y="2065545"/>
            <a:ext cx="6403816" cy="4247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그룹 4"/>
          <p:cNvGrpSpPr/>
          <p:nvPr/>
        </p:nvGrpSpPr>
        <p:grpSpPr>
          <a:xfrm>
            <a:off x="416127" y="447433"/>
            <a:ext cx="9051873" cy="276999"/>
            <a:chOff x="416127" y="447433"/>
            <a:chExt cx="9051873" cy="276999"/>
          </a:xfrm>
        </p:grpSpPr>
        <p:sp>
          <p:nvSpPr>
            <p:cNvPr id="6" name="직사각형 5">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Tạo</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Wireframe</a:t>
              </a:r>
            </a:p>
          </p:txBody>
        </p:sp>
        <p:sp>
          <p:nvSpPr>
            <p:cNvPr id="7" name="직사각형 6">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8" name="직사각형 7">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Ví</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dụ</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về</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Wireframe</a:t>
            </a:r>
          </a:p>
        </p:txBody>
      </p:sp>
    </p:spTree>
    <p:extLst>
      <p:ext uri="{BB962C8B-B14F-4D97-AF65-F5344CB8AC3E}">
        <p14:creationId xmlns:p14="http://schemas.microsoft.com/office/powerpoint/2010/main" val="3198561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Medium" pitchFamily="2" charset="77"/>
                <a:ea typeface="iCiel Samsung Sharp Sans Regular" pitchFamily="2" charset="77"/>
                <a:cs typeface="iCiel Samsung Sharp Sans Regular" pitchFamily="2" charset="77"/>
              </a:rPr>
              <a:t>Thiết</a:t>
            </a:r>
            <a:r>
              <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Medium" pitchFamily="2" charset="77"/>
                <a:ea typeface="iCiel Samsung Sharp Sans Regular" pitchFamily="2" charset="77"/>
                <a:cs typeface="iCiel Samsung Sharp Sans Regular" pitchFamily="2" charset="77"/>
              </a:rPr>
              <a:t>kế</a:t>
            </a:r>
            <a:r>
              <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Medium" pitchFamily="2" charset="77"/>
                <a:ea typeface="iCiel Samsung Sharp Sans Regular" pitchFamily="2" charset="77"/>
                <a:cs typeface="iCiel Samsung Sharp Sans Regular" pitchFamily="2" charset="77"/>
              </a:rPr>
              <a:t>mẫu</a:t>
            </a:r>
            <a:endPar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endParaRPr>
          </a:p>
        </p:txBody>
      </p:sp>
      <p:sp>
        <p:nvSpPr>
          <p:cNvPr id="11" name="직사각형 133">
            <a:extLst>
              <a:ext uri="{FF2B5EF4-FFF2-40B4-BE49-F238E27FC236}">
                <a16:creationId xmlns:a16="http://schemas.microsoft.com/office/drawing/2014/main" id="{F30E60FD-5340-4E90-99F1-BB9E55EB305D}"/>
              </a:ext>
            </a:extLst>
          </p:cNvPr>
          <p:cNvSpPr/>
          <p:nvPr/>
        </p:nvSpPr>
        <p:spPr>
          <a:xfrm>
            <a:off x="990000" y="2484809"/>
            <a:ext cx="547971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3600" b="1" dirty="0">
                <a:solidFill>
                  <a:schemeClr val="bg1">
                    <a:lumMod val="50000"/>
                  </a:schemeClr>
                </a:solidFill>
                <a:latin typeface="iCiel Samsung Sharp Sans Medium" pitchFamily="2" charset="77"/>
                <a:ea typeface="iCiel Samsung Sharp Sans Regular" pitchFamily="2" charset="77"/>
                <a:cs typeface="iCiel Samsung Sharp Sans Regular" pitchFamily="2" charset="77"/>
              </a:rPr>
              <a:t>BÀI 3.</a:t>
            </a:r>
          </a:p>
        </p:txBody>
      </p:sp>
      <p:grpSp>
        <p:nvGrpSpPr>
          <p:cNvPr id="4" name="그룹 3"/>
          <p:cNvGrpSpPr/>
          <p:nvPr/>
        </p:nvGrpSpPr>
        <p:grpSpPr>
          <a:xfrm>
            <a:off x="1051644" y="3971927"/>
            <a:ext cx="7200816" cy="1493136"/>
            <a:chOff x="1051644" y="3971927"/>
            <a:chExt cx="7200816" cy="1493136"/>
          </a:xfrm>
        </p:grpSpPr>
        <p:grpSp>
          <p:nvGrpSpPr>
            <p:cNvPr id="3" name="그룹 2"/>
            <p:cNvGrpSpPr/>
            <p:nvPr/>
          </p:nvGrpSpPr>
          <p:grpSpPr>
            <a:xfrm>
              <a:off x="1051644" y="3971927"/>
              <a:ext cx="5702300" cy="278172"/>
              <a:chOff x="1051644" y="3971927"/>
              <a:chExt cx="5702300" cy="278172"/>
            </a:xfrm>
          </p:grpSpPr>
          <p:sp>
            <p:nvSpPr>
              <p:cNvPr id="13" name="직사각형 12">
                <a:extLst>
                  <a:ext uri="{FF2B5EF4-FFF2-40B4-BE49-F238E27FC236}">
                    <a16:creationId xmlns:a16="http://schemas.microsoft.com/office/drawing/2014/main" id="{8CEA84EE-1CFD-4B57-A1C8-06A1AB4ACA44}"/>
                  </a:ext>
                </a:extLst>
              </p:cNvPr>
              <p:cNvSpPr/>
              <p:nvPr/>
            </p:nvSpPr>
            <p:spPr>
              <a:xfrm>
                <a:off x="1234524" y="397310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3.1.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Tổng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quan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về</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Thiết</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kế</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mẫu</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490AEC04-CD1D-4B88-858B-CBB56559D797}"/>
                  </a:ext>
                </a:extLst>
              </p:cNvPr>
              <p:cNvSpPr/>
              <p:nvPr/>
            </p:nvSpPr>
            <p:spPr>
              <a:xfrm>
                <a:off x="1051644" y="397192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 name="그룹 1"/>
            <p:cNvGrpSpPr/>
            <p:nvPr/>
          </p:nvGrpSpPr>
          <p:grpSpPr>
            <a:xfrm>
              <a:off x="1051644" y="4376915"/>
              <a:ext cx="6766476" cy="278172"/>
              <a:chOff x="1051644" y="4401761"/>
              <a:chExt cx="6766476" cy="278172"/>
            </a:xfrm>
          </p:grpSpPr>
          <p:sp>
            <p:nvSpPr>
              <p:cNvPr id="15" name="직사각형 14">
                <a:extLst>
                  <a:ext uri="{FF2B5EF4-FFF2-40B4-BE49-F238E27FC236}">
                    <a16:creationId xmlns:a16="http://schemas.microsoft.com/office/drawing/2014/main" id="{475B5DE5-347D-4119-80E7-2377740127D9}"/>
                  </a:ext>
                </a:extLst>
              </p:cNvPr>
              <p:cNvSpPr/>
              <p:nvPr/>
            </p:nvSpPr>
            <p:spPr>
              <a:xfrm>
                <a:off x="1234524" y="4402934"/>
                <a:ext cx="658359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3.2. Tổng quan về wireframe (Khung sườn trang web)</a:t>
                </a:r>
              </a:p>
            </p:txBody>
          </p:sp>
          <p:sp>
            <p:nvSpPr>
              <p:cNvPr id="16" name="직사각형 15">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17" name="그룹 16"/>
            <p:cNvGrpSpPr/>
            <p:nvPr/>
          </p:nvGrpSpPr>
          <p:grpSpPr>
            <a:xfrm>
              <a:off x="1051644" y="4781903"/>
              <a:ext cx="6903636" cy="278172"/>
              <a:chOff x="1051644" y="4401761"/>
              <a:chExt cx="6903636" cy="278172"/>
            </a:xfrm>
          </p:grpSpPr>
          <p:sp>
            <p:nvSpPr>
              <p:cNvPr id="18" name="직사각형 17">
                <a:extLst>
                  <a:ext uri="{FF2B5EF4-FFF2-40B4-BE49-F238E27FC236}">
                    <a16:creationId xmlns:a16="http://schemas.microsoft.com/office/drawing/2014/main" id="{475B5DE5-347D-4119-80E7-2377740127D9}"/>
                  </a:ext>
                </a:extLst>
              </p:cNvPr>
              <p:cNvSpPr/>
              <p:nvPr/>
            </p:nvSpPr>
            <p:spPr>
              <a:xfrm>
                <a:off x="1234524" y="4402934"/>
                <a:ext cx="672075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3.3.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Tạo</a:t>
                </a:r>
                <a:r>
                  <a:rPr lang="en-US" altLang="ko-KR" dirty="0">
                    <a:solidFill>
                      <a:schemeClr val="bg1">
                        <a:lumMod val="65000"/>
                      </a:schemeClr>
                    </a:solidFill>
                    <a:latin typeface="SamsungOne-400" panose="020B0503030303020204" pitchFamily="34" charset="0"/>
                    <a:ea typeface="SamsungOne-400" panose="020B0503030303020204" pitchFamily="34" charset="0"/>
                  </a:rPr>
                  <a:t> Wireframe</a:t>
                </a:r>
              </a:p>
            </p:txBody>
          </p:sp>
          <p:sp>
            <p:nvSpPr>
              <p:cNvPr id="19" name="직사각형 18">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0" name="그룹 19"/>
            <p:cNvGrpSpPr/>
            <p:nvPr/>
          </p:nvGrpSpPr>
          <p:grpSpPr>
            <a:xfrm>
              <a:off x="1051644" y="5186891"/>
              <a:ext cx="7200816" cy="278172"/>
              <a:chOff x="1051644" y="4401761"/>
              <a:chExt cx="7200816" cy="278172"/>
            </a:xfrm>
          </p:grpSpPr>
          <p:sp>
            <p:nvSpPr>
              <p:cNvPr id="21" name="직사각형 20">
                <a:extLst>
                  <a:ext uri="{FF2B5EF4-FFF2-40B4-BE49-F238E27FC236}">
                    <a16:creationId xmlns:a16="http://schemas.microsoft.com/office/drawing/2014/main" id="{475B5DE5-347D-4119-80E7-2377740127D9}"/>
                  </a:ext>
                </a:extLst>
              </p:cNvPr>
              <p:cNvSpPr/>
              <p:nvPr/>
            </p:nvSpPr>
            <p:spPr>
              <a:xfrm>
                <a:off x="1234524" y="4402934"/>
                <a:ext cx="701793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400" panose="020B0503030303020204" charset="0"/>
                    <a:ea typeface="SamsungOne-400" panose="020B0503030303020204" charset="0"/>
                  </a:rPr>
                  <a:t>3.4. </a:t>
                </a:r>
                <a:r>
                  <a:rPr lang="en-US" altLang="ko-KR" dirty="0" err="1">
                    <a:solidFill>
                      <a:schemeClr val="tx1">
                        <a:lumMod val="75000"/>
                        <a:lumOff val="25000"/>
                      </a:schemeClr>
                    </a:solidFill>
                    <a:latin typeface="SamsungOne-400" panose="020B0503030303020204" charset="0"/>
                    <a:ea typeface="SamsungOne-400" panose="020B0503030303020204" charset="0"/>
                  </a:rPr>
                  <a:t>Cách</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thiết</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kế</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mẫu</a:t>
                </a:r>
                <a:endParaRPr lang="en-US" altLang="ko-KR" dirty="0">
                  <a:solidFill>
                    <a:schemeClr val="tx1">
                      <a:lumMod val="75000"/>
                      <a:lumOff val="25000"/>
                    </a:schemeClr>
                  </a:solidFill>
                  <a:latin typeface="SamsungOne-400" panose="020B0503030303020204" charset="0"/>
                  <a:ea typeface="SamsungOne-400" panose="020B0503030303020204" charset="0"/>
                </a:endParaRPr>
              </a:p>
            </p:txBody>
          </p:sp>
          <p:sp>
            <p:nvSpPr>
              <p:cNvPr id="22" name="직사각형 21">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spTree>
    <p:extLst>
      <p:ext uri="{BB962C8B-B14F-4D97-AF65-F5344CB8AC3E}">
        <p14:creationId xmlns:p14="http://schemas.microsoft.com/office/powerpoint/2010/main" val="4053810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그룹 27">
            <a:extLst>
              <a:ext uri="{FF2B5EF4-FFF2-40B4-BE49-F238E27FC236}">
                <a16:creationId xmlns:a16="http://schemas.microsoft.com/office/drawing/2014/main" id="{C041B0D1-BD62-40B0-B760-DD48F783AFE3}"/>
              </a:ext>
            </a:extLst>
          </p:cNvPr>
          <p:cNvGrpSpPr/>
          <p:nvPr/>
        </p:nvGrpSpPr>
        <p:grpSpPr>
          <a:xfrm>
            <a:off x="558800" y="1912646"/>
            <a:ext cx="8785225" cy="215444"/>
            <a:chOff x="1027113" y="2045625"/>
            <a:chExt cx="8785225" cy="215444"/>
          </a:xfrm>
        </p:grpSpPr>
        <p:sp>
          <p:nvSpPr>
            <p:cNvPr id="29" name="직사각형 28">
              <a:extLst>
                <a:ext uri="{FF2B5EF4-FFF2-40B4-BE49-F238E27FC236}">
                  <a16:creationId xmlns:a16="http://schemas.microsoft.com/office/drawing/2014/main" id="{98C42318-0EB3-4294-B026-7A586414802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F953BF89-3094-4513-8477-BF0A403CD61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Bạn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công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cụ</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Prototype để di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chuyển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trang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nhằm</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mang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lại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cảm</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giác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thực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tế</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nvGrpSpPr>
          <p:cNvPr id="31" name="그룹 30">
            <a:extLst>
              <a:ext uri="{FF2B5EF4-FFF2-40B4-BE49-F238E27FC236}">
                <a16:creationId xmlns:a16="http://schemas.microsoft.com/office/drawing/2014/main" id="{BB9B5C28-73CB-4686-85B1-28A0CA2332F4}"/>
              </a:ext>
            </a:extLst>
          </p:cNvPr>
          <p:cNvGrpSpPr/>
          <p:nvPr/>
        </p:nvGrpSpPr>
        <p:grpSpPr>
          <a:xfrm>
            <a:off x="558800" y="2258143"/>
            <a:ext cx="8785225" cy="430887"/>
            <a:chOff x="1027113" y="2045625"/>
            <a:chExt cx="8785225" cy="430887"/>
          </a:xfrm>
        </p:grpSpPr>
        <p:sp>
          <p:nvSpPr>
            <p:cNvPr id="32" name="직사각형 31">
              <a:extLst>
                <a:ext uri="{FF2B5EF4-FFF2-40B4-BE49-F238E27FC236}">
                  <a16:creationId xmlns:a16="http://schemas.microsoft.com/office/drawing/2014/main" id="{9F8C498B-F3F6-45DC-96B0-13A9B85DAD7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4A7C32CA-C3A2-4881-A462-232C7EFFFD01}"/>
                </a:ext>
              </a:extLst>
            </p:cNvPr>
            <p:cNvSpPr/>
            <p:nvPr/>
          </p:nvSpPr>
          <p:spPr>
            <a:xfrm>
              <a:off x="1179513" y="2045625"/>
              <a:ext cx="863282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Trong quá trình thử nghiệm, người dùng có thể tương tác với hệ thống và có được trải nghiệm tương tự như với thành phẩm.</a:t>
              </a:r>
            </a:p>
          </p:txBody>
        </p:sp>
      </p:grpSp>
      <p:grpSp>
        <p:nvGrpSpPr>
          <p:cNvPr id="34" name="그룹 33">
            <a:extLst>
              <a:ext uri="{FF2B5EF4-FFF2-40B4-BE49-F238E27FC236}">
                <a16:creationId xmlns:a16="http://schemas.microsoft.com/office/drawing/2014/main" id="{A46788B9-7023-4562-BC89-531F3E39C959}"/>
              </a:ext>
            </a:extLst>
          </p:cNvPr>
          <p:cNvGrpSpPr/>
          <p:nvPr/>
        </p:nvGrpSpPr>
        <p:grpSpPr>
          <a:xfrm>
            <a:off x="558800" y="2790677"/>
            <a:ext cx="8785225" cy="215444"/>
            <a:chOff x="1027113" y="2045625"/>
            <a:chExt cx="8785225" cy="215444"/>
          </a:xfrm>
        </p:grpSpPr>
        <p:sp>
          <p:nvSpPr>
            <p:cNvPr id="35" name="직사각형 34">
              <a:extLst>
                <a:ext uri="{FF2B5EF4-FFF2-40B4-BE49-F238E27FC236}">
                  <a16:creationId xmlns:a16="http://schemas.microsoft.com/office/drawing/2014/main" id="{10860993-58D9-42CD-8339-C2AA8330988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ED4DAE30-36E6-4A99-A2FE-ABD56E402963}"/>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Không giống như thiết kế mẫu giấy, các mẫu này có thể tương tác được.</a:t>
              </a:r>
            </a:p>
          </p:txBody>
        </p:sp>
      </p:grpSp>
      <p:grpSp>
        <p:nvGrpSpPr>
          <p:cNvPr id="13" name="그룹 12"/>
          <p:cNvGrpSpPr/>
          <p:nvPr/>
        </p:nvGrpSpPr>
        <p:grpSpPr>
          <a:xfrm>
            <a:off x="416127" y="447433"/>
            <a:ext cx="9051873" cy="276999"/>
            <a:chOff x="416127" y="447433"/>
            <a:chExt cx="9051873" cy="276999"/>
          </a:xfrm>
        </p:grpSpPr>
        <p:sp>
          <p:nvSpPr>
            <p:cNvPr id="14" name="직사각형 13">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thiết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mẫu</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5" name="직사각형 14">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6" name="직사각형 15">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Nguyên</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mẫu</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kỹ</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thuật</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số</a:t>
            </a:r>
          </a:p>
        </p:txBody>
      </p:sp>
    </p:spTree>
    <p:extLst>
      <p:ext uri="{BB962C8B-B14F-4D97-AF65-F5344CB8AC3E}">
        <p14:creationId xmlns:p14="http://schemas.microsoft.com/office/powerpoint/2010/main" val="3574859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Hướng dẫn chọn chủ đề đồ án</a:t>
            </a:r>
            <a:endPar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endParaRPr>
          </a:p>
        </p:txBody>
      </p:sp>
      <p:sp>
        <p:nvSpPr>
          <p:cNvPr id="11" name="직사각형 133">
            <a:extLst>
              <a:ext uri="{FF2B5EF4-FFF2-40B4-BE49-F238E27FC236}">
                <a16:creationId xmlns:a16="http://schemas.microsoft.com/office/drawing/2014/main" id="{F30E60FD-5340-4E90-99F1-BB9E55EB305D}"/>
              </a:ext>
            </a:extLst>
          </p:cNvPr>
          <p:cNvSpPr/>
          <p:nvPr/>
        </p:nvSpPr>
        <p:spPr>
          <a:xfrm>
            <a:off x="990000" y="2484809"/>
            <a:ext cx="547971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3600" b="1" dirty="0">
                <a:solidFill>
                  <a:schemeClr val="bg1">
                    <a:lumMod val="50000"/>
                  </a:schemeClr>
                </a:solidFill>
                <a:latin typeface="iCiel Samsung Sharp Sans Medium" pitchFamily="2" charset="77"/>
                <a:ea typeface="iCiel Samsung Sharp Sans Regular" pitchFamily="2" charset="77"/>
                <a:cs typeface="iCiel Samsung Sharp Sans Regular" pitchFamily="2" charset="77"/>
              </a:rPr>
              <a:t>BÀI 1.</a:t>
            </a:r>
          </a:p>
        </p:txBody>
      </p:sp>
      <p:grpSp>
        <p:nvGrpSpPr>
          <p:cNvPr id="4" name="그룹 3"/>
          <p:cNvGrpSpPr/>
          <p:nvPr/>
        </p:nvGrpSpPr>
        <p:grpSpPr>
          <a:xfrm>
            <a:off x="1051644" y="3971927"/>
            <a:ext cx="7200816" cy="1493136"/>
            <a:chOff x="1051644" y="3971927"/>
            <a:chExt cx="7200816" cy="1493136"/>
          </a:xfrm>
        </p:grpSpPr>
        <p:grpSp>
          <p:nvGrpSpPr>
            <p:cNvPr id="3" name="그룹 2"/>
            <p:cNvGrpSpPr/>
            <p:nvPr/>
          </p:nvGrpSpPr>
          <p:grpSpPr>
            <a:xfrm>
              <a:off x="1051644" y="3971927"/>
              <a:ext cx="5702300" cy="278172"/>
              <a:chOff x="1051644" y="3971927"/>
              <a:chExt cx="5702300" cy="278172"/>
            </a:xfrm>
          </p:grpSpPr>
          <p:sp>
            <p:nvSpPr>
              <p:cNvPr id="13" name="직사각형 12">
                <a:extLst>
                  <a:ext uri="{FF2B5EF4-FFF2-40B4-BE49-F238E27FC236}">
                    <a16:creationId xmlns:a16="http://schemas.microsoft.com/office/drawing/2014/main" id="{8CEA84EE-1CFD-4B57-A1C8-06A1AB4ACA44}"/>
                  </a:ext>
                </a:extLst>
              </p:cNvPr>
              <p:cNvSpPr/>
              <p:nvPr/>
            </p:nvSpPr>
            <p:spPr>
              <a:xfrm>
                <a:off x="1234524" y="397310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b="1" dirty="0">
                    <a:solidFill>
                      <a:schemeClr val="tx1">
                        <a:lumMod val="75000"/>
                        <a:lumOff val="25000"/>
                      </a:schemeClr>
                    </a:solidFill>
                    <a:latin typeface="SamsungOne-400" panose="020B0503030303020204" charset="0"/>
                    <a:ea typeface="SamsungOne-400" panose="020B0503030303020204" charset="0"/>
                  </a:rPr>
                  <a:t>1.1. Quan </a:t>
                </a:r>
                <a:r>
                  <a:rPr lang="en-US" altLang="ko-KR" b="1" dirty="0" err="1">
                    <a:solidFill>
                      <a:schemeClr val="tx1">
                        <a:lumMod val="75000"/>
                        <a:lumOff val="25000"/>
                      </a:schemeClr>
                    </a:solidFill>
                    <a:latin typeface="SamsungOne-400" panose="020B0503030303020204" charset="0"/>
                    <a:ea typeface="SamsungOne-400" panose="020B0503030303020204" charset="0"/>
                  </a:rPr>
                  <a:t>sát</a:t>
                </a:r>
                <a:r>
                  <a:rPr lang="en-US" altLang="ko-KR" b="1" dirty="0">
                    <a:solidFill>
                      <a:schemeClr val="tx1">
                        <a:lumMod val="75000"/>
                        <a:lumOff val="25000"/>
                      </a:schemeClr>
                    </a:solidFill>
                    <a:latin typeface="SamsungOne-400" panose="020B0503030303020204" charset="0"/>
                    <a:ea typeface="SamsungOne-400" panose="020B0503030303020204" charset="0"/>
                  </a:rPr>
                  <a:t> </a:t>
                </a:r>
                <a:r>
                  <a:rPr lang="en-US" altLang="ko-KR" b="1" dirty="0" err="1">
                    <a:solidFill>
                      <a:schemeClr val="tx1">
                        <a:lumMod val="75000"/>
                        <a:lumOff val="25000"/>
                      </a:schemeClr>
                    </a:solidFill>
                    <a:latin typeface="SamsungOne-400" panose="020B0503030303020204" charset="0"/>
                    <a:ea typeface="SamsungOne-400" panose="020B0503030303020204" charset="0"/>
                  </a:rPr>
                  <a:t>những</a:t>
                </a:r>
                <a:r>
                  <a:rPr lang="en-US" altLang="ko-KR" b="1" dirty="0">
                    <a:solidFill>
                      <a:schemeClr val="tx1">
                        <a:lumMod val="75000"/>
                        <a:lumOff val="25000"/>
                      </a:schemeClr>
                    </a:solidFill>
                    <a:latin typeface="SamsungOne-400" panose="020B0503030303020204" charset="0"/>
                    <a:ea typeface="SamsungOne-400" panose="020B0503030303020204" charset="0"/>
                  </a:rPr>
                  <a:t> </a:t>
                </a:r>
                <a:r>
                  <a:rPr lang="en-US" altLang="ko-KR" b="1" dirty="0" err="1">
                    <a:solidFill>
                      <a:schemeClr val="tx1">
                        <a:lumMod val="75000"/>
                        <a:lumOff val="25000"/>
                      </a:schemeClr>
                    </a:solidFill>
                    <a:latin typeface="SamsungOne-400" panose="020B0503030303020204" charset="0"/>
                    <a:ea typeface="SamsungOne-400" panose="020B0503030303020204" charset="0"/>
                  </a:rPr>
                  <a:t>sự</a:t>
                </a:r>
                <a:r>
                  <a:rPr lang="en-US" altLang="ko-KR" b="1" dirty="0">
                    <a:solidFill>
                      <a:schemeClr val="tx1">
                        <a:lumMod val="75000"/>
                        <a:lumOff val="25000"/>
                      </a:schemeClr>
                    </a:solidFill>
                    <a:latin typeface="SamsungOne-400" panose="020B0503030303020204" charset="0"/>
                    <a:ea typeface="SamsungOne-400" panose="020B0503030303020204" charset="0"/>
                  </a:rPr>
                  <a:t> </a:t>
                </a:r>
                <a:r>
                  <a:rPr lang="en-US" altLang="ko-KR" b="1" dirty="0" err="1">
                    <a:solidFill>
                      <a:schemeClr val="tx1">
                        <a:lumMod val="75000"/>
                        <a:lumOff val="25000"/>
                      </a:schemeClr>
                    </a:solidFill>
                    <a:latin typeface="SamsungOne-400" panose="020B0503030303020204" charset="0"/>
                    <a:ea typeface="SamsungOne-400" panose="020B0503030303020204" charset="0"/>
                  </a:rPr>
                  <a:t>vật</a:t>
                </a:r>
                <a:r>
                  <a:rPr lang="en-US" altLang="ko-KR" b="1" dirty="0">
                    <a:solidFill>
                      <a:schemeClr val="tx1">
                        <a:lumMod val="75000"/>
                        <a:lumOff val="25000"/>
                      </a:schemeClr>
                    </a:solidFill>
                    <a:latin typeface="SamsungOne-400" panose="020B0503030303020204" charset="0"/>
                    <a:ea typeface="SamsungOne-400" panose="020B0503030303020204" charset="0"/>
                  </a:rPr>
                  <a:t> </a:t>
                </a:r>
                <a:r>
                  <a:rPr lang="en-US" altLang="ko-KR" b="1" dirty="0" err="1">
                    <a:solidFill>
                      <a:schemeClr val="tx1">
                        <a:lumMod val="75000"/>
                        <a:lumOff val="25000"/>
                      </a:schemeClr>
                    </a:solidFill>
                    <a:latin typeface="SamsungOne-400" panose="020B0503030303020204" charset="0"/>
                    <a:ea typeface="SamsungOne-400" panose="020B0503030303020204" charset="0"/>
                  </a:rPr>
                  <a:t>xung</a:t>
                </a:r>
                <a:r>
                  <a:rPr lang="en-US" altLang="ko-KR" b="1" dirty="0">
                    <a:solidFill>
                      <a:schemeClr val="tx1">
                        <a:lumMod val="75000"/>
                        <a:lumOff val="25000"/>
                      </a:schemeClr>
                    </a:solidFill>
                    <a:latin typeface="SamsungOne-400" panose="020B0503030303020204" charset="0"/>
                    <a:ea typeface="SamsungOne-400" panose="020B0503030303020204" charset="0"/>
                  </a:rPr>
                  <a:t> </a:t>
                </a:r>
                <a:r>
                  <a:rPr lang="en-US" altLang="ko-KR" b="1" dirty="0" err="1">
                    <a:solidFill>
                      <a:schemeClr val="tx1">
                        <a:lumMod val="75000"/>
                        <a:lumOff val="25000"/>
                      </a:schemeClr>
                    </a:solidFill>
                    <a:latin typeface="SamsungOne-400" panose="020B0503030303020204" charset="0"/>
                    <a:ea typeface="SamsungOne-400" panose="020B0503030303020204" charset="0"/>
                  </a:rPr>
                  <a:t>quanh</a:t>
                </a:r>
                <a:r>
                  <a:rPr lang="en-US" altLang="ko-KR" b="1" dirty="0">
                    <a:solidFill>
                      <a:schemeClr val="tx1">
                        <a:lumMod val="75000"/>
                        <a:lumOff val="25000"/>
                      </a:schemeClr>
                    </a:solidFill>
                    <a:latin typeface="SamsungOne-400" panose="020B0503030303020204" charset="0"/>
                    <a:ea typeface="SamsungOne-400" panose="020B0503030303020204" charset="0"/>
                  </a:rPr>
                  <a:t> bạn</a:t>
                </a:r>
              </a:p>
            </p:txBody>
          </p:sp>
          <p:sp>
            <p:nvSpPr>
              <p:cNvPr id="14" name="직사각형 13">
                <a:extLst>
                  <a:ext uri="{FF2B5EF4-FFF2-40B4-BE49-F238E27FC236}">
                    <a16:creationId xmlns:a16="http://schemas.microsoft.com/office/drawing/2014/main" id="{490AEC04-CD1D-4B88-858B-CBB56559D797}"/>
                  </a:ext>
                </a:extLst>
              </p:cNvPr>
              <p:cNvSpPr/>
              <p:nvPr/>
            </p:nvSpPr>
            <p:spPr>
              <a:xfrm>
                <a:off x="1051644" y="397192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 name="그룹 1"/>
            <p:cNvGrpSpPr/>
            <p:nvPr/>
          </p:nvGrpSpPr>
          <p:grpSpPr>
            <a:xfrm>
              <a:off x="1051644" y="4376915"/>
              <a:ext cx="5702300" cy="278172"/>
              <a:chOff x="1051644" y="4401761"/>
              <a:chExt cx="5702300" cy="278172"/>
            </a:xfrm>
          </p:grpSpPr>
          <p:sp>
            <p:nvSpPr>
              <p:cNvPr id="15" name="직사각형 14">
                <a:extLst>
                  <a:ext uri="{FF2B5EF4-FFF2-40B4-BE49-F238E27FC236}">
                    <a16:creationId xmlns:a16="http://schemas.microsoft.com/office/drawing/2014/main" id="{475B5DE5-347D-4119-80E7-2377740127D9}"/>
                  </a:ext>
                </a:extLst>
              </p:cNvPr>
              <p:cNvSpPr/>
              <p:nvPr/>
            </p:nvSpPr>
            <p:spPr>
              <a:xfrm>
                <a:off x="1234524" y="440293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charset="0"/>
                    <a:ea typeface="SamsungOne-400" panose="020B0503030303020204" charset="0"/>
                  </a:rPr>
                  <a:t>1.2. </a:t>
                </a:r>
                <a:r>
                  <a:rPr lang="en-US" altLang="ko-KR" dirty="0" err="1">
                    <a:solidFill>
                      <a:schemeClr val="bg1">
                        <a:lumMod val="65000"/>
                      </a:schemeClr>
                    </a:solidFill>
                    <a:latin typeface="SamsungOne-400" panose="020B0503030303020204" charset="0"/>
                    <a:ea typeface="SamsungOne-400" panose="020B0503030303020204" charset="0"/>
                  </a:rPr>
                  <a:t>Chúng</a:t>
                </a:r>
                <a:r>
                  <a:rPr lang="en-US" altLang="ko-KR" dirty="0">
                    <a:solidFill>
                      <a:schemeClr val="bg1">
                        <a:lumMod val="65000"/>
                      </a:schemeClr>
                    </a:solidFill>
                    <a:latin typeface="SamsungOne-400" panose="020B0503030303020204" charset="0"/>
                    <a:ea typeface="SamsungOne-400" panose="020B0503030303020204" charset="0"/>
                  </a:rPr>
                  <a:t> ta </a:t>
                </a:r>
                <a:r>
                  <a:rPr lang="en-US" altLang="ko-KR" dirty="0" err="1">
                    <a:solidFill>
                      <a:schemeClr val="bg1">
                        <a:lumMod val="65000"/>
                      </a:schemeClr>
                    </a:solidFill>
                    <a:latin typeface="SamsungOne-400" panose="020B0503030303020204" charset="0"/>
                    <a:ea typeface="SamsungOne-400" panose="020B0503030303020204" charset="0"/>
                  </a:rPr>
                  <a:t>có</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thể</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thu</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thập</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thông</a:t>
                </a:r>
                <a:r>
                  <a:rPr lang="en-US" altLang="ko-KR" dirty="0">
                    <a:solidFill>
                      <a:schemeClr val="bg1">
                        <a:lumMod val="65000"/>
                      </a:schemeClr>
                    </a:solidFill>
                    <a:latin typeface="SamsungOne-400" panose="020B0503030303020204" charset="0"/>
                    <a:ea typeface="SamsungOne-400" panose="020B0503030303020204" charset="0"/>
                  </a:rPr>
                  <a:t> tin </a:t>
                </a:r>
                <a:r>
                  <a:rPr lang="en-US" altLang="ko-KR" dirty="0" err="1">
                    <a:solidFill>
                      <a:schemeClr val="bg1">
                        <a:lumMod val="65000"/>
                      </a:schemeClr>
                    </a:solidFill>
                    <a:latin typeface="SamsungOne-400" panose="020B0503030303020204" charset="0"/>
                    <a:ea typeface="SamsungOne-400" panose="020B0503030303020204" charset="0"/>
                  </a:rPr>
                  <a:t>gì</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từ</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sự</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vật</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đó</a:t>
                </a:r>
                <a:r>
                  <a:rPr lang="en-US" altLang="ko-KR" dirty="0">
                    <a:solidFill>
                      <a:schemeClr val="bg1">
                        <a:lumMod val="65000"/>
                      </a:schemeClr>
                    </a:solidFill>
                    <a:latin typeface="SamsungOne-400" panose="020B0503030303020204" charset="0"/>
                    <a:ea typeface="SamsungOne-400" panose="020B0503030303020204" charset="0"/>
                  </a:rPr>
                  <a:t>?</a:t>
                </a:r>
              </a:p>
            </p:txBody>
          </p:sp>
          <p:sp>
            <p:nvSpPr>
              <p:cNvPr id="16" name="직사각형 15">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17" name="그룹 16"/>
            <p:cNvGrpSpPr/>
            <p:nvPr/>
          </p:nvGrpSpPr>
          <p:grpSpPr>
            <a:xfrm>
              <a:off x="1051644" y="4781903"/>
              <a:ext cx="6903636" cy="278172"/>
              <a:chOff x="1051644" y="4401761"/>
              <a:chExt cx="6903636" cy="278172"/>
            </a:xfrm>
          </p:grpSpPr>
          <p:sp>
            <p:nvSpPr>
              <p:cNvPr id="18" name="직사각형 17">
                <a:extLst>
                  <a:ext uri="{FF2B5EF4-FFF2-40B4-BE49-F238E27FC236}">
                    <a16:creationId xmlns:a16="http://schemas.microsoft.com/office/drawing/2014/main" id="{475B5DE5-347D-4119-80E7-2377740127D9}"/>
                  </a:ext>
                </a:extLst>
              </p:cNvPr>
              <p:cNvSpPr/>
              <p:nvPr/>
            </p:nvSpPr>
            <p:spPr>
              <a:xfrm>
                <a:off x="1234524" y="4402934"/>
                <a:ext cx="672075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charset="0"/>
                    <a:ea typeface="SamsungOne-400" panose="020B0503030303020204" charset="0"/>
                  </a:rPr>
                  <a:t>1.3. Bạn </a:t>
                </a:r>
                <a:r>
                  <a:rPr lang="en-US" altLang="ko-KR" dirty="0" err="1">
                    <a:solidFill>
                      <a:schemeClr val="bg1">
                        <a:lumMod val="65000"/>
                      </a:schemeClr>
                    </a:solidFill>
                    <a:latin typeface="SamsungOne-400" panose="020B0503030303020204" charset="0"/>
                    <a:ea typeface="SamsungOne-400" panose="020B0503030303020204" charset="0"/>
                  </a:rPr>
                  <a:t>có</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thể</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tạo</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ra</a:t>
                </a:r>
                <a:r>
                  <a:rPr lang="en-US" altLang="ko-KR" dirty="0">
                    <a:solidFill>
                      <a:schemeClr val="bg1">
                        <a:lumMod val="65000"/>
                      </a:schemeClr>
                    </a:solidFill>
                    <a:latin typeface="SamsungOne-400" panose="020B0503030303020204" charset="0"/>
                    <a:ea typeface="SamsungOne-400" panose="020B0503030303020204" charset="0"/>
                  </a:rPr>
                  <a:t> ý </a:t>
                </a:r>
                <a:r>
                  <a:rPr lang="en-US" altLang="ko-KR" dirty="0" err="1">
                    <a:solidFill>
                      <a:schemeClr val="bg1">
                        <a:lumMod val="65000"/>
                      </a:schemeClr>
                    </a:solidFill>
                    <a:latin typeface="SamsungOne-400" panose="020B0503030303020204" charset="0"/>
                    <a:ea typeface="SamsungOne-400" panose="020B0503030303020204" charset="0"/>
                  </a:rPr>
                  <a:t>nghĩa</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gì</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từ</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những</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thông</a:t>
                </a:r>
                <a:r>
                  <a:rPr lang="en-US" altLang="ko-KR" dirty="0">
                    <a:solidFill>
                      <a:schemeClr val="bg1">
                        <a:lumMod val="65000"/>
                      </a:schemeClr>
                    </a:solidFill>
                    <a:latin typeface="SamsungOne-400" panose="020B0503030303020204" charset="0"/>
                    <a:ea typeface="SamsungOne-400" panose="020B0503030303020204" charset="0"/>
                  </a:rPr>
                  <a:t> tin </a:t>
                </a:r>
                <a:r>
                  <a:rPr lang="en-US" altLang="ko-KR" dirty="0" err="1">
                    <a:solidFill>
                      <a:schemeClr val="bg1">
                        <a:lumMod val="65000"/>
                      </a:schemeClr>
                    </a:solidFill>
                    <a:latin typeface="SamsungOne-400" panose="020B0503030303020204" charset="0"/>
                    <a:ea typeface="SamsungOne-400" panose="020B0503030303020204" charset="0"/>
                  </a:rPr>
                  <a:t>đã</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thu</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thập</a:t>
                </a:r>
                <a:r>
                  <a:rPr lang="en-US" altLang="ko-KR" dirty="0">
                    <a:solidFill>
                      <a:schemeClr val="bg1">
                        <a:lumMod val="65000"/>
                      </a:schemeClr>
                    </a:solidFill>
                    <a:latin typeface="SamsungOne-400" panose="020B0503030303020204" charset="0"/>
                    <a:ea typeface="SamsungOne-400" panose="020B0503030303020204" charset="0"/>
                  </a:rPr>
                  <a:t>?</a:t>
                </a:r>
              </a:p>
            </p:txBody>
          </p:sp>
          <p:sp>
            <p:nvSpPr>
              <p:cNvPr id="19" name="직사각형 18">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0" name="그룹 19"/>
            <p:cNvGrpSpPr/>
            <p:nvPr/>
          </p:nvGrpSpPr>
          <p:grpSpPr>
            <a:xfrm>
              <a:off x="1051644" y="5186891"/>
              <a:ext cx="7200816" cy="278172"/>
              <a:chOff x="1051644" y="4401761"/>
              <a:chExt cx="7200816" cy="278172"/>
            </a:xfrm>
          </p:grpSpPr>
          <p:sp>
            <p:nvSpPr>
              <p:cNvPr id="21" name="직사각형 20">
                <a:extLst>
                  <a:ext uri="{FF2B5EF4-FFF2-40B4-BE49-F238E27FC236}">
                    <a16:creationId xmlns:a16="http://schemas.microsoft.com/office/drawing/2014/main" id="{475B5DE5-347D-4119-80E7-2377740127D9}"/>
                  </a:ext>
                </a:extLst>
              </p:cNvPr>
              <p:cNvSpPr/>
              <p:nvPr/>
            </p:nvSpPr>
            <p:spPr>
              <a:xfrm>
                <a:off x="1234524" y="4402934"/>
                <a:ext cx="701793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charset="0"/>
                    <a:ea typeface="SamsungOne-400" panose="020B0503030303020204" charset="0"/>
                  </a:rPr>
                  <a:t>1.4. Ai </a:t>
                </a:r>
                <a:r>
                  <a:rPr lang="en-US" altLang="ko-KR" dirty="0" err="1">
                    <a:solidFill>
                      <a:schemeClr val="bg1">
                        <a:lumMod val="65000"/>
                      </a:schemeClr>
                    </a:solidFill>
                    <a:latin typeface="SamsungOne-400" panose="020B0503030303020204" charset="0"/>
                    <a:ea typeface="SamsungOne-400" panose="020B0503030303020204" charset="0"/>
                  </a:rPr>
                  <a:t>đồng</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tình</a:t>
                </a:r>
                <a:r>
                  <a:rPr lang="en-US" altLang="ko-KR" dirty="0">
                    <a:solidFill>
                      <a:schemeClr val="bg1">
                        <a:lumMod val="65000"/>
                      </a:schemeClr>
                    </a:solidFill>
                    <a:latin typeface="SamsungOne-400" panose="020B0503030303020204" charset="0"/>
                    <a:ea typeface="SamsungOne-400" panose="020B0503030303020204" charset="0"/>
                  </a:rPr>
                  <a:t> với ý </a:t>
                </a:r>
                <a:r>
                  <a:rPr lang="en-US" altLang="ko-KR" dirty="0" err="1">
                    <a:solidFill>
                      <a:schemeClr val="bg1">
                        <a:lumMod val="65000"/>
                      </a:schemeClr>
                    </a:solidFill>
                    <a:latin typeface="SamsungOne-400" panose="020B0503030303020204" charset="0"/>
                    <a:ea typeface="SamsungOne-400" panose="020B0503030303020204" charset="0"/>
                  </a:rPr>
                  <a:t>nghĩa</a:t>
                </a:r>
                <a:r>
                  <a:rPr lang="en-US" altLang="ko-KR" dirty="0">
                    <a:solidFill>
                      <a:schemeClr val="bg1">
                        <a:lumMod val="65000"/>
                      </a:schemeClr>
                    </a:solidFill>
                    <a:latin typeface="SamsungOne-400" panose="020B0503030303020204" charset="0"/>
                    <a:ea typeface="SamsungOne-400" panose="020B0503030303020204" charset="0"/>
                  </a:rPr>
                  <a:t> mà bạn </a:t>
                </a:r>
                <a:r>
                  <a:rPr lang="en-US" altLang="ko-KR" dirty="0" err="1">
                    <a:solidFill>
                      <a:schemeClr val="bg1">
                        <a:lumMod val="65000"/>
                      </a:schemeClr>
                    </a:solidFill>
                    <a:latin typeface="SamsungOne-400" panose="020B0503030303020204" charset="0"/>
                    <a:ea typeface="SamsungOne-400" panose="020B0503030303020204" charset="0"/>
                  </a:rPr>
                  <a:t>đã</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tạo</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ra</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và</a:t>
                </a:r>
                <a:r>
                  <a:rPr lang="en-US" altLang="ko-KR" dirty="0">
                    <a:solidFill>
                      <a:schemeClr val="bg1">
                        <a:lumMod val="65000"/>
                      </a:schemeClr>
                    </a:solidFill>
                    <a:latin typeface="SamsungOne-400" panose="020B0503030303020204" charset="0"/>
                    <a:ea typeface="SamsungOne-400" panose="020B0503030303020204" charset="0"/>
                  </a:rPr>
                  <a:t> ai </a:t>
                </a:r>
                <a:r>
                  <a:rPr lang="en-US" altLang="ko-KR" dirty="0" err="1">
                    <a:solidFill>
                      <a:schemeClr val="bg1">
                        <a:lumMod val="65000"/>
                      </a:schemeClr>
                    </a:solidFill>
                    <a:latin typeface="SamsungOne-400" panose="020B0503030303020204" charset="0"/>
                    <a:ea typeface="SamsungOne-400" panose="020B0503030303020204" charset="0"/>
                  </a:rPr>
                  <a:t>sẽ</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mua</a:t>
                </a:r>
                <a:r>
                  <a:rPr lang="en-US" altLang="ko-KR" dirty="0">
                    <a:solidFill>
                      <a:schemeClr val="bg1">
                        <a:lumMod val="65000"/>
                      </a:schemeClr>
                    </a:solidFill>
                    <a:latin typeface="SamsungOne-400" panose="020B0503030303020204" charset="0"/>
                    <a:ea typeface="SamsungOne-400" panose="020B0503030303020204" charset="0"/>
                  </a:rPr>
                  <a:t> “ý </a:t>
                </a:r>
                <a:r>
                  <a:rPr lang="en-US" altLang="ko-KR" dirty="0" err="1">
                    <a:solidFill>
                      <a:schemeClr val="bg1">
                        <a:lumMod val="65000"/>
                      </a:schemeClr>
                    </a:solidFill>
                    <a:latin typeface="SamsungOne-400" panose="020B0503030303020204" charset="0"/>
                    <a:ea typeface="SamsungOne-400" panose="020B0503030303020204" charset="0"/>
                  </a:rPr>
                  <a:t>nghĩa</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đó</a:t>
                </a:r>
                <a:r>
                  <a:rPr lang="en-US" altLang="ko-KR" dirty="0">
                    <a:solidFill>
                      <a:schemeClr val="bg1">
                        <a:lumMod val="65000"/>
                      </a:schemeClr>
                    </a:solidFill>
                    <a:latin typeface="SamsungOne-400" panose="020B0503030303020204" charset="0"/>
                    <a:ea typeface="SamsungOne-400" panose="020B0503030303020204" charset="0"/>
                  </a:rPr>
                  <a:t>?</a:t>
                </a:r>
              </a:p>
            </p:txBody>
          </p:sp>
          <p:sp>
            <p:nvSpPr>
              <p:cNvPr id="22" name="직사각형 21">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spTree>
    <p:extLst>
      <p:ext uri="{BB962C8B-B14F-4D97-AF65-F5344CB8AC3E}">
        <p14:creationId xmlns:p14="http://schemas.microsoft.com/office/powerpoint/2010/main" val="2722895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a16="http://schemas.microsoft.com/office/drawing/2014/main" id="{7A916045-A706-4B09-9E7E-1AB35327594A}"/>
              </a:ext>
            </a:extLst>
          </p:cNvPr>
          <p:cNvGrpSpPr/>
          <p:nvPr/>
        </p:nvGrpSpPr>
        <p:grpSpPr>
          <a:xfrm>
            <a:off x="558800" y="1905635"/>
            <a:ext cx="8785225" cy="215444"/>
            <a:chOff x="1027113" y="2045625"/>
            <a:chExt cx="8785225" cy="215444"/>
          </a:xfrm>
        </p:grpSpPr>
        <p:sp>
          <p:nvSpPr>
            <p:cNvPr id="25" name="직사각형 24">
              <a:extLst>
                <a:ext uri="{FF2B5EF4-FFF2-40B4-BE49-F238E27FC236}">
                  <a16:creationId xmlns:a16="http://schemas.microsoft.com/office/drawing/2014/main" id="{99B0D70E-5638-4ADD-A7EE-33BDC809369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7C791952-109F-4261-9E77-B45BAC82C52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CACOO</a:t>
              </a:r>
            </a:p>
          </p:txBody>
        </p:sp>
      </p:grpSp>
      <p:sp>
        <p:nvSpPr>
          <p:cNvPr id="27" name="직사각형 26">
            <a:extLst>
              <a:ext uri="{FF2B5EF4-FFF2-40B4-BE49-F238E27FC236}">
                <a16:creationId xmlns:a16="http://schemas.microsoft.com/office/drawing/2014/main" id="{8D0063D2-98FB-455A-BEB7-86B6D4BBDFD7}"/>
              </a:ext>
            </a:extLst>
          </p:cNvPr>
          <p:cNvSpPr/>
          <p:nvPr/>
        </p:nvSpPr>
        <p:spPr>
          <a:xfrm>
            <a:off x="711201" y="2230904"/>
            <a:ext cx="5067300"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 một công cụ cho phép bạn dễ dàng tạo lưu đồ và wireframe</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trên trang web.</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Khuôn tô cơ bản miễn phí, nhưng bạn cần sử dụng phiên bản trả phí để mở rộng khả năng hợp tác và không gian.</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Không giới hạn số lần tác vụ tạo wireframe.</a:t>
            </a:r>
          </a:p>
        </p:txBody>
      </p:sp>
      <p:pic>
        <p:nvPicPr>
          <p:cNvPr id="28" name="Picture 2">
            <a:extLst>
              <a:ext uri="{FF2B5EF4-FFF2-40B4-BE49-F238E27FC236}">
                <a16:creationId xmlns:a16="http://schemas.microsoft.com/office/drawing/2014/main" id="{E8F53020-F1B8-4E88-82D3-7FA8FC20A27E}"/>
              </a:ext>
            </a:extLst>
          </p:cNvPr>
          <p:cNvPicPr>
            <a:picLocks noChangeAspect="1"/>
          </p:cNvPicPr>
          <p:nvPr/>
        </p:nvPicPr>
        <p:blipFill rotWithShape="1">
          <a:blip r:embed="rId3"/>
          <a:srcRect l="19425" r="18322"/>
          <a:stretch/>
        </p:blipFill>
        <p:spPr>
          <a:xfrm>
            <a:off x="5943600" y="2156247"/>
            <a:ext cx="3400425" cy="3901653"/>
          </a:xfrm>
          <a:prstGeom prst="rect">
            <a:avLst/>
          </a:prstGeom>
          <a:ln w="19050">
            <a:noFill/>
          </a:ln>
        </p:spPr>
      </p:pic>
      <p:grpSp>
        <p:nvGrpSpPr>
          <p:cNvPr id="9" name="그룹 8"/>
          <p:cNvGrpSpPr/>
          <p:nvPr/>
        </p:nvGrpSpPr>
        <p:grpSpPr>
          <a:xfrm>
            <a:off x="416127" y="447433"/>
            <a:ext cx="9051873" cy="276999"/>
            <a:chOff x="416127" y="447433"/>
            <a:chExt cx="9051873" cy="276999"/>
          </a:xfrm>
        </p:grpSpPr>
        <p:sp>
          <p:nvSpPr>
            <p:cNvPr id="10" name="직사각형 9">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thiết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mẫu</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2" name="직사각형 11">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Wireframe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và</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Công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cụ</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thiết</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kế</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mẫu</a:t>
            </a:r>
            <a:endPar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3081671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id="{011791E3-16A5-4B89-B554-3A35C58D82C4}"/>
              </a:ext>
            </a:extLst>
          </p:cNvPr>
          <p:cNvGrpSpPr/>
          <p:nvPr/>
        </p:nvGrpSpPr>
        <p:grpSpPr>
          <a:xfrm>
            <a:off x="558800" y="1957041"/>
            <a:ext cx="8785225" cy="215444"/>
            <a:chOff x="1027113" y="2045625"/>
            <a:chExt cx="8785225" cy="215444"/>
          </a:xfrm>
        </p:grpSpPr>
        <p:sp>
          <p:nvSpPr>
            <p:cNvPr id="26" name="직사각형 25">
              <a:extLst>
                <a:ext uri="{FF2B5EF4-FFF2-40B4-BE49-F238E27FC236}">
                  <a16:creationId xmlns:a16="http://schemas.microsoft.com/office/drawing/2014/main" id="{21700235-89FE-42D5-AE72-740C5C88C74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D796A071-0CDA-4D32-906C-43507512CFAE}"/>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Fluid UI</a:t>
              </a:r>
            </a:p>
          </p:txBody>
        </p:sp>
      </p:grpSp>
      <p:sp>
        <p:nvSpPr>
          <p:cNvPr id="28" name="직사각형 27">
            <a:extLst>
              <a:ext uri="{FF2B5EF4-FFF2-40B4-BE49-F238E27FC236}">
                <a16:creationId xmlns:a16="http://schemas.microsoft.com/office/drawing/2014/main" id="{A9180CE3-20E6-4A2B-834C-E29ADF53FAC9}"/>
              </a:ext>
            </a:extLst>
          </p:cNvPr>
          <p:cNvSpPr/>
          <p:nvPr/>
        </p:nvSpPr>
        <p:spPr>
          <a:xfrm>
            <a:off x="711200" y="2240746"/>
            <a:ext cx="8632825" cy="1150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Công cụ mạnh mẽ để thao tác, triển khai và thử nghiệm trực tiếp trên trang web với các công cụ thiết kế mẫu dành riêng cho thiết bị di động</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Ứng dụng web được tạo bằng HTML5 và JavaScript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tính năng tinh vi và tương tác như liên kết và chuyển trang.</a:t>
            </a:r>
          </a:p>
        </p:txBody>
      </p:sp>
      <p:grpSp>
        <p:nvGrpSpPr>
          <p:cNvPr id="2" name="그룹 1"/>
          <p:cNvGrpSpPr/>
          <p:nvPr/>
        </p:nvGrpSpPr>
        <p:grpSpPr>
          <a:xfrm>
            <a:off x="1774390" y="3585200"/>
            <a:ext cx="6356202" cy="2647959"/>
            <a:chOff x="2168525" y="3818590"/>
            <a:chExt cx="5375275" cy="2239310"/>
          </a:xfrm>
        </p:grpSpPr>
        <p:pic>
          <p:nvPicPr>
            <p:cNvPr id="29" name="Picture 2">
              <a:extLst>
                <a:ext uri="{FF2B5EF4-FFF2-40B4-BE49-F238E27FC236}">
                  <a16:creationId xmlns:a16="http://schemas.microsoft.com/office/drawing/2014/main" id="{C2A2F4F2-936B-4C2D-A581-297CAE53E5CE}"/>
                </a:ext>
              </a:extLst>
            </p:cNvPr>
            <p:cNvPicPr>
              <a:picLocks noChangeAspect="1"/>
            </p:cNvPicPr>
            <p:nvPr/>
          </p:nvPicPr>
          <p:blipFill rotWithShape="1">
            <a:blip r:embed="rId3"/>
            <a:srcRect t="6954" r="3423" b="14899"/>
            <a:stretch/>
          </p:blipFill>
          <p:spPr>
            <a:xfrm>
              <a:off x="2168525" y="3818590"/>
              <a:ext cx="5375275" cy="1985310"/>
            </a:xfrm>
            <a:prstGeom prst="rect">
              <a:avLst/>
            </a:prstGeom>
          </p:spPr>
        </p:pic>
        <p:sp>
          <p:nvSpPr>
            <p:cNvPr id="30" name="직사각형 29">
              <a:extLst>
                <a:ext uri="{FF2B5EF4-FFF2-40B4-BE49-F238E27FC236}">
                  <a16:creationId xmlns:a16="http://schemas.microsoft.com/office/drawing/2014/main" id="{E47789B9-5638-4145-827C-4FA30F65DAE6}"/>
                </a:ext>
              </a:extLst>
            </p:cNvPr>
            <p:cNvSpPr/>
            <p:nvPr/>
          </p:nvSpPr>
          <p:spPr>
            <a:xfrm>
              <a:off x="2402049" y="3877996"/>
              <a:ext cx="219600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scene3d>
                <a:camera prst="orthographicFront"/>
                <a:lightRig rig="threePt" dir="t"/>
              </a:scene3d>
              <a:sp3d>
                <a:bevelT w="0" h="6350"/>
                <a:bevelB w="0" h="0"/>
              </a:sp3d>
            </a:bodyPr>
            <a:lstStyle/>
            <a:p>
              <a:pPr algn="ctr" latinLnBrk="0">
                <a:spcAft>
                  <a:spcPts val="600"/>
                </a:spcAft>
              </a:pPr>
              <a:r>
                <a:rPr lang="vi-VN" altLang="ko-KR" sz="1200" dirty="0">
                  <a:solidFill>
                    <a:prstClr val="black">
                      <a:lumMod val="85000"/>
                      <a:lumOff val="15000"/>
                    </a:prstClr>
                  </a:solidFill>
                  <a:latin typeface="SamsungOne-700" panose="020B0803030303020204" pitchFamily="34" charset="0"/>
                  <a:ea typeface="SamsungOne-700" panose="020B0803030303020204" pitchFamily="34" charset="0"/>
                </a:rPr>
                <a:t>Thực hiện như thế nào</a:t>
              </a:r>
            </a:p>
          </p:txBody>
        </p:sp>
        <p:sp>
          <p:nvSpPr>
            <p:cNvPr id="31" name="직사각형 30">
              <a:extLst>
                <a:ext uri="{FF2B5EF4-FFF2-40B4-BE49-F238E27FC236}">
                  <a16:creationId xmlns:a16="http://schemas.microsoft.com/office/drawing/2014/main" id="{F29FB38D-9AE1-42DF-B959-775B5134593E}"/>
                </a:ext>
              </a:extLst>
            </p:cNvPr>
            <p:cNvSpPr/>
            <p:nvPr/>
          </p:nvSpPr>
          <p:spPr>
            <a:xfrm>
              <a:off x="2449674" y="5842456"/>
              <a:ext cx="219600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scene3d>
                <a:camera prst="orthographicFront"/>
                <a:lightRig rig="threePt" dir="t"/>
              </a:scene3d>
              <a:sp3d>
                <a:bevelT w="0" h="6350"/>
                <a:bevelB w="0" h="0"/>
              </a:sp3d>
            </a:bodyPr>
            <a:lstStyle/>
            <a:p>
              <a:pPr algn="ctr" latinLnBrk="0">
                <a:spcAft>
                  <a:spcPts val="600"/>
                </a:spcAft>
              </a:pP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Xoay</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trang</a:t>
              </a:r>
              <a:r>
                <a:rPr lang="en-US" altLang="ko-KR" sz="1200" dirty="0">
                  <a:solidFill>
                    <a:prstClr val="black">
                      <a:lumMod val="85000"/>
                      <a:lumOff val="15000"/>
                    </a:prstClr>
                  </a:solidFill>
                  <a:latin typeface="SamsungOne-700" panose="020B0803030303020204" pitchFamily="34" charset="0"/>
                  <a:ea typeface="SamsungOne-700" panose="020B0803030303020204" pitchFamily="34" charset="0"/>
                </a:rPr>
                <a:t> 360 </a:t>
              </a:r>
              <a:r>
                <a:rPr lang="en-US" altLang="ko-KR" sz="1200" dirty="0" err="1">
                  <a:solidFill>
                    <a:prstClr val="black">
                      <a:lumMod val="85000"/>
                      <a:lumOff val="15000"/>
                    </a:prstClr>
                  </a:solidFill>
                  <a:latin typeface="SamsungOne-700" panose="020B0803030303020204" pitchFamily="34" charset="0"/>
                  <a:ea typeface="SamsungOne-700" panose="020B0803030303020204" pitchFamily="34" charset="0"/>
                </a:rPr>
                <a:t>độ</a:t>
              </a:r>
              <a:endParaRPr lang="en-US" altLang="ko-KR" sz="1200" dirty="0">
                <a:solidFill>
                  <a:prstClr val="black">
                    <a:lumMod val="85000"/>
                    <a:lumOff val="15000"/>
                  </a:prstClr>
                </a:solidFill>
                <a:latin typeface="SamsungOne-700" panose="020B0803030303020204" pitchFamily="34" charset="0"/>
                <a:ea typeface="SamsungOne-700" panose="020B0803030303020204" pitchFamily="34" charset="0"/>
              </a:endParaRPr>
            </a:p>
          </p:txBody>
        </p:sp>
        <p:sp>
          <p:nvSpPr>
            <p:cNvPr id="32" name="직사각형 31">
              <a:extLst>
                <a:ext uri="{FF2B5EF4-FFF2-40B4-BE49-F238E27FC236}">
                  <a16:creationId xmlns:a16="http://schemas.microsoft.com/office/drawing/2014/main" id="{046A13DA-CD94-4DFA-B7FB-4318DE5C336B}"/>
                </a:ext>
              </a:extLst>
            </p:cNvPr>
            <p:cNvSpPr/>
            <p:nvPr/>
          </p:nvSpPr>
          <p:spPr>
            <a:xfrm>
              <a:off x="5237162" y="5842456"/>
              <a:ext cx="219600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scene3d>
                <a:camera prst="orthographicFront"/>
                <a:lightRig rig="threePt" dir="t"/>
              </a:scene3d>
              <a:sp3d>
                <a:bevelT w="0" h="6350"/>
                <a:bevelB w="0" h="0"/>
              </a:sp3d>
            </a:bodyPr>
            <a:lstStyle/>
            <a:p>
              <a:pPr algn="ctr" latinLnBrk="0">
                <a:spcAft>
                  <a:spcPts val="600"/>
                </a:spcAft>
              </a:pPr>
              <a:r>
                <a:rPr lang="vi-VN" altLang="ko-KR" sz="1200" dirty="0">
                  <a:solidFill>
                    <a:prstClr val="black">
                      <a:lumMod val="85000"/>
                      <a:lumOff val="15000"/>
                    </a:prstClr>
                  </a:solidFill>
                  <a:latin typeface="SamsungOne-700" panose="020B0803030303020204" pitchFamily="34" charset="0"/>
                  <a:ea typeface="SamsungOne-700" panose="020B0803030303020204" pitchFamily="34" charset="0"/>
                </a:rPr>
                <a:t>Nguyên mẫu thực tế hơn</a:t>
              </a:r>
            </a:p>
          </p:txBody>
        </p:sp>
      </p:grpSp>
      <p:grpSp>
        <p:nvGrpSpPr>
          <p:cNvPr id="12" name="그룹 11"/>
          <p:cNvGrpSpPr/>
          <p:nvPr/>
        </p:nvGrpSpPr>
        <p:grpSpPr>
          <a:xfrm>
            <a:off x="416127" y="447433"/>
            <a:ext cx="9051873" cy="276999"/>
            <a:chOff x="416127" y="447433"/>
            <a:chExt cx="9051873" cy="276999"/>
          </a:xfrm>
        </p:grpSpPr>
        <p:sp>
          <p:nvSpPr>
            <p:cNvPr id="13" name="직사각형 12">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Cách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thiết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mẫu</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5" name="직사각형 1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Wireframe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và</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Công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cụ</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thiết</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kế</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mẫu</a:t>
            </a:r>
            <a:endPar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1192251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Medium" pitchFamily="2" charset="77"/>
                <a:ea typeface="iCiel Samsung Sharp Sans Regular" pitchFamily="2" charset="77"/>
                <a:cs typeface="iCiel Samsung Sharp Sans Regular" pitchFamily="2" charset="77"/>
              </a:rPr>
              <a:t>Tổng</a:t>
            </a:r>
            <a:r>
              <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Medium" pitchFamily="2" charset="77"/>
                <a:ea typeface="iCiel Samsung Sharp Sans Regular" pitchFamily="2" charset="77"/>
                <a:cs typeface="iCiel Samsung Sharp Sans Regular" pitchFamily="2" charset="77"/>
              </a:rPr>
              <a:t>quan</a:t>
            </a:r>
            <a:r>
              <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Medium" pitchFamily="2" charset="77"/>
                <a:ea typeface="iCiel Samsung Sharp Sans Regular" pitchFamily="2" charset="77"/>
                <a:cs typeface="iCiel Samsung Sharp Sans Regular" pitchFamily="2" charset="77"/>
              </a:rPr>
              <a:t>về</a:t>
            </a:r>
            <a:r>
              <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Medium" pitchFamily="2" charset="77"/>
                <a:ea typeface="iCiel Samsung Sharp Sans Regular" pitchFamily="2" charset="77"/>
                <a:cs typeface="iCiel Samsung Sharp Sans Regular" pitchFamily="2" charset="77"/>
              </a:rPr>
              <a:t>Thiết</a:t>
            </a:r>
            <a:r>
              <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Medium" pitchFamily="2" charset="77"/>
                <a:ea typeface="iCiel Samsung Sharp Sans Regular" pitchFamily="2" charset="77"/>
                <a:cs typeface="iCiel Samsung Sharp Sans Regular" pitchFamily="2" charset="77"/>
              </a:rPr>
              <a:t>kế</a:t>
            </a:r>
            <a:r>
              <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 UI/UX</a:t>
            </a:r>
          </a:p>
        </p:txBody>
      </p:sp>
      <p:sp>
        <p:nvSpPr>
          <p:cNvPr id="11" name="직사각형 133">
            <a:extLst>
              <a:ext uri="{FF2B5EF4-FFF2-40B4-BE49-F238E27FC236}">
                <a16:creationId xmlns:a16="http://schemas.microsoft.com/office/drawing/2014/main" id="{F30E60FD-5340-4E90-99F1-BB9E55EB305D}"/>
              </a:ext>
            </a:extLst>
          </p:cNvPr>
          <p:cNvSpPr/>
          <p:nvPr/>
        </p:nvSpPr>
        <p:spPr>
          <a:xfrm>
            <a:off x="990000" y="2420815"/>
            <a:ext cx="547971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3600" b="1" dirty="0">
                <a:solidFill>
                  <a:schemeClr val="bg1">
                    <a:lumMod val="50000"/>
                  </a:schemeClr>
                </a:solidFill>
                <a:latin typeface="iCiel Samsung Sharp Sans Medium" pitchFamily="2" charset="77"/>
                <a:ea typeface="iCiel Samsung Sharp Sans Regular" pitchFamily="2" charset="77"/>
                <a:cs typeface="iCiel Samsung Sharp Sans Regular" pitchFamily="2" charset="77"/>
              </a:rPr>
              <a:t>BÀI 4.</a:t>
            </a:r>
          </a:p>
        </p:txBody>
      </p:sp>
      <p:grpSp>
        <p:nvGrpSpPr>
          <p:cNvPr id="5" name="그룹 4"/>
          <p:cNvGrpSpPr/>
          <p:nvPr/>
        </p:nvGrpSpPr>
        <p:grpSpPr>
          <a:xfrm>
            <a:off x="1051644" y="3971927"/>
            <a:ext cx="6903636" cy="1088148"/>
            <a:chOff x="1051644" y="3971927"/>
            <a:chExt cx="6903636" cy="1088148"/>
          </a:xfrm>
        </p:grpSpPr>
        <p:grpSp>
          <p:nvGrpSpPr>
            <p:cNvPr id="3" name="그룹 2"/>
            <p:cNvGrpSpPr/>
            <p:nvPr/>
          </p:nvGrpSpPr>
          <p:grpSpPr>
            <a:xfrm>
              <a:off x="1051644" y="3971927"/>
              <a:ext cx="5702300" cy="278172"/>
              <a:chOff x="1051644" y="3971927"/>
              <a:chExt cx="5702300" cy="278172"/>
            </a:xfrm>
          </p:grpSpPr>
          <p:sp>
            <p:nvSpPr>
              <p:cNvPr id="13" name="직사각형 12">
                <a:extLst>
                  <a:ext uri="{FF2B5EF4-FFF2-40B4-BE49-F238E27FC236}">
                    <a16:creationId xmlns:a16="http://schemas.microsoft.com/office/drawing/2014/main" id="{8CEA84EE-1CFD-4B57-A1C8-06A1AB4ACA44}"/>
                  </a:ext>
                </a:extLst>
              </p:cNvPr>
              <p:cNvSpPr/>
              <p:nvPr/>
            </p:nvSpPr>
            <p:spPr>
              <a:xfrm>
                <a:off x="1234524" y="397310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400" panose="020B0503030303020204" charset="0"/>
                    <a:ea typeface="SamsungOne-400" panose="020B0503030303020204" charset="0"/>
                  </a:rPr>
                  <a:t>4.1 UI </a:t>
                </a:r>
                <a:r>
                  <a:rPr lang="en-US" altLang="ko-KR" dirty="0" err="1">
                    <a:solidFill>
                      <a:schemeClr val="tx1">
                        <a:lumMod val="75000"/>
                        <a:lumOff val="25000"/>
                      </a:schemeClr>
                    </a:solidFill>
                    <a:latin typeface="SamsungOne-400" panose="020B0503030303020204" charset="0"/>
                    <a:ea typeface="SamsungOne-400" panose="020B0503030303020204" charset="0"/>
                  </a:rPr>
                  <a:t>là</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gì</a:t>
                </a:r>
                <a:r>
                  <a:rPr lang="en-US" altLang="ko-KR" dirty="0">
                    <a:solidFill>
                      <a:schemeClr val="tx1">
                        <a:lumMod val="75000"/>
                        <a:lumOff val="25000"/>
                      </a:schemeClr>
                    </a:solidFill>
                    <a:latin typeface="SamsungOne-400" panose="020B0503030303020204" charset="0"/>
                    <a:ea typeface="SamsungOne-400" panose="020B0503030303020204" charset="0"/>
                  </a:rPr>
                  <a:t>?</a:t>
                </a:r>
              </a:p>
            </p:txBody>
          </p:sp>
          <p:sp>
            <p:nvSpPr>
              <p:cNvPr id="14" name="직사각형 13">
                <a:extLst>
                  <a:ext uri="{FF2B5EF4-FFF2-40B4-BE49-F238E27FC236}">
                    <a16:creationId xmlns:a16="http://schemas.microsoft.com/office/drawing/2014/main" id="{490AEC04-CD1D-4B88-858B-CBB56559D797}"/>
                  </a:ext>
                </a:extLst>
              </p:cNvPr>
              <p:cNvSpPr/>
              <p:nvPr/>
            </p:nvSpPr>
            <p:spPr>
              <a:xfrm>
                <a:off x="1051644" y="397192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 name="그룹 1"/>
            <p:cNvGrpSpPr/>
            <p:nvPr/>
          </p:nvGrpSpPr>
          <p:grpSpPr>
            <a:xfrm>
              <a:off x="1051644" y="4376915"/>
              <a:ext cx="6766476" cy="278172"/>
              <a:chOff x="1051644" y="4401761"/>
              <a:chExt cx="6766476" cy="278172"/>
            </a:xfrm>
          </p:grpSpPr>
          <p:sp>
            <p:nvSpPr>
              <p:cNvPr id="15" name="직사각형 14">
                <a:extLst>
                  <a:ext uri="{FF2B5EF4-FFF2-40B4-BE49-F238E27FC236}">
                    <a16:creationId xmlns:a16="http://schemas.microsoft.com/office/drawing/2014/main" id="{475B5DE5-347D-4119-80E7-2377740127D9}"/>
                  </a:ext>
                </a:extLst>
              </p:cNvPr>
              <p:cNvSpPr/>
              <p:nvPr/>
            </p:nvSpPr>
            <p:spPr>
              <a:xfrm>
                <a:off x="1234524" y="4402934"/>
                <a:ext cx="658359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4.2 UX </a:t>
                </a:r>
                <a:r>
                  <a:rPr lang="en-US" altLang="ko-KR" dirty="0" err="1">
                    <a:solidFill>
                      <a:schemeClr val="bg1">
                        <a:lumMod val="65000"/>
                      </a:schemeClr>
                    </a:solidFill>
                    <a:latin typeface="SamsungOne-400" panose="020B0503030303020204" pitchFamily="34" charset="0"/>
                    <a:ea typeface="SamsungOne-400" panose="020B0503030303020204" pitchFamily="34" charset="0"/>
                  </a:rPr>
                  <a:t>là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gì</a:t>
                </a:r>
                <a:r>
                  <a:rPr lang="en-US" altLang="ko-KR" dirty="0">
                    <a:solidFill>
                      <a:schemeClr val="bg1">
                        <a:lumMod val="65000"/>
                      </a:schemeClr>
                    </a:solidFill>
                    <a:latin typeface="SamsungOne-400" panose="020B0503030303020204" pitchFamily="34" charset="0"/>
                    <a:ea typeface="SamsungOne-400" panose="020B0503030303020204" pitchFamily="34" charset="0"/>
                  </a:rPr>
                  <a:t>?</a:t>
                </a:r>
              </a:p>
            </p:txBody>
          </p:sp>
          <p:sp>
            <p:nvSpPr>
              <p:cNvPr id="16" name="직사각형 15">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17" name="그룹 16"/>
            <p:cNvGrpSpPr/>
            <p:nvPr/>
          </p:nvGrpSpPr>
          <p:grpSpPr>
            <a:xfrm>
              <a:off x="1051644" y="4781903"/>
              <a:ext cx="6903636" cy="278172"/>
              <a:chOff x="1051644" y="4401761"/>
              <a:chExt cx="6903636" cy="278172"/>
            </a:xfrm>
          </p:grpSpPr>
          <p:sp>
            <p:nvSpPr>
              <p:cNvPr id="18" name="직사각형 17">
                <a:extLst>
                  <a:ext uri="{FF2B5EF4-FFF2-40B4-BE49-F238E27FC236}">
                    <a16:creationId xmlns:a16="http://schemas.microsoft.com/office/drawing/2014/main" id="{475B5DE5-347D-4119-80E7-2377740127D9}"/>
                  </a:ext>
                </a:extLst>
              </p:cNvPr>
              <p:cNvSpPr/>
              <p:nvPr/>
            </p:nvSpPr>
            <p:spPr>
              <a:xfrm>
                <a:off x="1234524" y="4402934"/>
                <a:ext cx="672075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fr-FR" altLang="ko-KR" dirty="0">
                    <a:solidFill>
                      <a:schemeClr val="bg1">
                        <a:lumMod val="65000"/>
                      </a:schemeClr>
                    </a:solidFill>
                    <a:latin typeface="SamsungOne-400" panose="020B0503030303020204" pitchFamily="34" charset="0"/>
                    <a:ea typeface="SamsungOne-400" panose="020B0503030303020204" pitchFamily="34" charset="0"/>
                  </a:rPr>
                  <a:t>4.3 </a:t>
                </a:r>
                <a:r>
                  <a:rPr lang="fr-FR" altLang="ko-KR" dirty="0" err="1">
                    <a:solidFill>
                      <a:schemeClr val="bg1">
                        <a:lumMod val="65000"/>
                      </a:schemeClr>
                    </a:solidFill>
                    <a:latin typeface="SamsungOne-400" panose="020B0503030303020204" pitchFamily="34" charset="0"/>
                    <a:ea typeface="SamsungOne-400" panose="020B0503030303020204" pitchFamily="34" charset="0"/>
                  </a:rPr>
                  <a:t>Thiết</a:t>
                </a:r>
                <a:r>
                  <a:rPr lang="fr-FR" altLang="ko-KR" dirty="0">
                    <a:solidFill>
                      <a:schemeClr val="bg1">
                        <a:lumMod val="65000"/>
                      </a:schemeClr>
                    </a:solidFill>
                    <a:latin typeface="SamsungOne-400" panose="020B0503030303020204" pitchFamily="34" charset="0"/>
                    <a:ea typeface="SamsungOne-400" panose="020B0503030303020204" pitchFamily="34" charset="0"/>
                  </a:rPr>
                  <a:t> </a:t>
                </a:r>
                <a:r>
                  <a:rPr lang="fr-FR" altLang="ko-KR" dirty="0" err="1">
                    <a:solidFill>
                      <a:schemeClr val="bg1">
                        <a:lumMod val="65000"/>
                      </a:schemeClr>
                    </a:solidFill>
                    <a:latin typeface="SamsungOne-400" panose="020B0503030303020204" pitchFamily="34" charset="0"/>
                    <a:ea typeface="SamsungOne-400" panose="020B0503030303020204" pitchFamily="34" charset="0"/>
                  </a:rPr>
                  <a:t>kế</a:t>
                </a:r>
                <a:r>
                  <a:rPr lang="fr-FR" altLang="ko-KR" dirty="0">
                    <a:solidFill>
                      <a:schemeClr val="bg1">
                        <a:lumMod val="65000"/>
                      </a:schemeClr>
                    </a:solidFill>
                    <a:latin typeface="SamsungOne-400" panose="020B0503030303020204" pitchFamily="34" charset="0"/>
                    <a:ea typeface="SamsungOne-400" panose="020B0503030303020204" pitchFamily="34" charset="0"/>
                  </a:rPr>
                  <a:t> UX là </a:t>
                </a:r>
                <a:r>
                  <a:rPr lang="fr-FR" altLang="ko-KR" dirty="0" err="1">
                    <a:solidFill>
                      <a:schemeClr val="bg1">
                        <a:lumMod val="65000"/>
                      </a:schemeClr>
                    </a:solidFill>
                    <a:latin typeface="SamsungOne-400" panose="020B0503030303020204" pitchFamily="34" charset="0"/>
                    <a:ea typeface="SamsungOne-400" panose="020B0503030303020204" pitchFamily="34" charset="0"/>
                  </a:rPr>
                  <a:t>gì</a:t>
                </a:r>
                <a:r>
                  <a:rPr lang="fr-FR" altLang="ko-KR" dirty="0">
                    <a:solidFill>
                      <a:schemeClr val="bg1">
                        <a:lumMod val="65000"/>
                      </a:schemeClr>
                    </a:solidFill>
                    <a:latin typeface="SamsungOne-400" panose="020B0503030303020204" pitchFamily="34" charset="0"/>
                    <a:ea typeface="SamsungOne-400" panose="020B0503030303020204" pitchFamily="34" charset="0"/>
                  </a:rPr>
                  <a:t>?</a:t>
                </a:r>
              </a:p>
            </p:txBody>
          </p:sp>
          <p:sp>
            <p:nvSpPr>
              <p:cNvPr id="19" name="직사각형 18">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spTree>
    <p:extLst>
      <p:ext uri="{BB962C8B-B14F-4D97-AF65-F5344CB8AC3E}">
        <p14:creationId xmlns:p14="http://schemas.microsoft.com/office/powerpoint/2010/main" val="6520520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a:extLst>
              <a:ext uri="{FF2B5EF4-FFF2-40B4-BE49-F238E27FC236}">
                <a16:creationId xmlns:a16="http://schemas.microsoft.com/office/drawing/2014/main" id="{C76A6177-BFFC-497B-ABAE-32D1B52FDFD8}"/>
              </a:ext>
            </a:extLst>
          </p:cNvPr>
          <p:cNvGrpSpPr/>
          <p:nvPr/>
        </p:nvGrpSpPr>
        <p:grpSpPr>
          <a:xfrm>
            <a:off x="558800" y="1912646"/>
            <a:ext cx="8785225" cy="215444"/>
            <a:chOff x="1027113" y="2045625"/>
            <a:chExt cx="8785225" cy="215444"/>
          </a:xfrm>
        </p:grpSpPr>
        <p:sp>
          <p:nvSpPr>
            <p:cNvPr id="31" name="직사각형 30">
              <a:extLst>
                <a:ext uri="{FF2B5EF4-FFF2-40B4-BE49-F238E27FC236}">
                  <a16:creationId xmlns:a16="http://schemas.microsoft.com/office/drawing/2014/main" id="{BE691AAB-0C1F-44A1-AC68-5E1BD22877C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32" name="직사각형 31">
              <a:extLst>
                <a:ext uri="{FF2B5EF4-FFF2-40B4-BE49-F238E27FC236}">
                  <a16:creationId xmlns:a16="http://schemas.microsoft.com/office/drawing/2014/main" id="{D8B387F1-D3EA-462C-89BB-1D06B597AC0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CLI (Giao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diện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dòng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lệnh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Thao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lệnh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nhập</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văn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bản</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33" name="그룹 32">
            <a:extLst>
              <a:ext uri="{FF2B5EF4-FFF2-40B4-BE49-F238E27FC236}">
                <a16:creationId xmlns:a16="http://schemas.microsoft.com/office/drawing/2014/main" id="{58E35751-88A7-4E14-B4CB-4F25B0134319}"/>
              </a:ext>
            </a:extLst>
          </p:cNvPr>
          <p:cNvGrpSpPr/>
          <p:nvPr/>
        </p:nvGrpSpPr>
        <p:grpSpPr>
          <a:xfrm>
            <a:off x="558800" y="2245813"/>
            <a:ext cx="8785225" cy="215444"/>
            <a:chOff x="1027113" y="2045625"/>
            <a:chExt cx="8785225" cy="215444"/>
          </a:xfrm>
        </p:grpSpPr>
        <p:sp>
          <p:nvSpPr>
            <p:cNvPr id="34" name="직사각형 33">
              <a:extLst>
                <a:ext uri="{FF2B5EF4-FFF2-40B4-BE49-F238E27FC236}">
                  <a16:creationId xmlns:a16="http://schemas.microsoft.com/office/drawing/2014/main" id="{59659B6D-847D-406F-AA9D-071053BF664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35" name="직사각형 34">
              <a:extLst>
                <a:ext uri="{FF2B5EF4-FFF2-40B4-BE49-F238E27FC236}">
                  <a16:creationId xmlns:a16="http://schemas.microsoft.com/office/drawing/2014/main" id="{59CC0345-450D-4F7E-9F93-E1A761CBAC38}"/>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GUI (Giao diện người dùng đồ họa): Sử dụng môi trường đồ họa sử dụng chuột</a:t>
              </a:r>
            </a:p>
          </p:txBody>
        </p:sp>
      </p:grpSp>
      <p:grpSp>
        <p:nvGrpSpPr>
          <p:cNvPr id="36" name="그룹 35">
            <a:extLst>
              <a:ext uri="{FF2B5EF4-FFF2-40B4-BE49-F238E27FC236}">
                <a16:creationId xmlns:a16="http://schemas.microsoft.com/office/drawing/2014/main" id="{6330DB37-12F8-4E03-B014-5E6228C6FC9B}"/>
              </a:ext>
            </a:extLst>
          </p:cNvPr>
          <p:cNvGrpSpPr/>
          <p:nvPr/>
        </p:nvGrpSpPr>
        <p:grpSpPr>
          <a:xfrm>
            <a:off x="558800" y="2603766"/>
            <a:ext cx="8785225" cy="215444"/>
            <a:chOff x="1027113" y="2045625"/>
            <a:chExt cx="8785225" cy="215444"/>
          </a:xfrm>
        </p:grpSpPr>
        <p:sp>
          <p:nvSpPr>
            <p:cNvPr id="37" name="직사각형 36">
              <a:extLst>
                <a:ext uri="{FF2B5EF4-FFF2-40B4-BE49-F238E27FC236}">
                  <a16:creationId xmlns:a16="http://schemas.microsoft.com/office/drawing/2014/main" id="{98593231-52FF-4376-A6EB-B60DAA42896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38" name="직사각형 37">
              <a:extLst>
                <a:ext uri="{FF2B5EF4-FFF2-40B4-BE49-F238E27FC236}">
                  <a16:creationId xmlns:a16="http://schemas.microsoft.com/office/drawing/2014/main" id="{8E9F6910-867B-4264-8F57-7C606D5C8182}"/>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NUI (Giao diện người dùng tự nhiên): Điều khiển thiết bị bằng lời nói và hành động của con người</a:t>
              </a:r>
            </a:p>
          </p:txBody>
        </p:sp>
      </p:grpSp>
      <p:grpSp>
        <p:nvGrpSpPr>
          <p:cNvPr id="39" name="그룹 38">
            <a:extLst>
              <a:ext uri="{FF2B5EF4-FFF2-40B4-BE49-F238E27FC236}">
                <a16:creationId xmlns:a16="http://schemas.microsoft.com/office/drawing/2014/main" id="{414A938D-EE14-4FAA-A6F4-A2132D6149F5}"/>
              </a:ext>
            </a:extLst>
          </p:cNvPr>
          <p:cNvGrpSpPr/>
          <p:nvPr/>
        </p:nvGrpSpPr>
        <p:grpSpPr>
          <a:xfrm>
            <a:off x="558800" y="2952139"/>
            <a:ext cx="8785225" cy="507831"/>
            <a:chOff x="1027113" y="2045625"/>
            <a:chExt cx="8785225" cy="507831"/>
          </a:xfrm>
        </p:grpSpPr>
        <p:sp>
          <p:nvSpPr>
            <p:cNvPr id="40" name="직사각형 39">
              <a:extLst>
                <a:ext uri="{FF2B5EF4-FFF2-40B4-BE49-F238E27FC236}">
                  <a16:creationId xmlns:a16="http://schemas.microsoft.com/office/drawing/2014/main" id="{561169CD-7AA1-4DF9-9678-89B56607C66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41" name="직사각형 40">
              <a:extLst>
                <a:ext uri="{FF2B5EF4-FFF2-40B4-BE49-F238E27FC236}">
                  <a16:creationId xmlns:a16="http://schemas.microsoft.com/office/drawing/2014/main" id="{917E547A-6B25-4C41-9AAB-C0B788982529}"/>
                </a:ext>
              </a:extLst>
            </p:cNvPr>
            <p:cNvSpPr/>
            <p:nvPr/>
          </p:nvSpPr>
          <p:spPr>
            <a:xfrm>
              <a:off x="1179513" y="2045625"/>
              <a:ext cx="8632825"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OUI (Giao diện người dùng hữu cơ): Ngày càng phổ biến với sự phát triển của Internet vạn vật và phản ánh </a:t>
              </a:r>
            </a:p>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các cách thức, biến đổi và phát triển ở mọi trạng thái tự nhiên. </a:t>
              </a:r>
            </a:p>
          </p:txBody>
        </p:sp>
      </p:grpSp>
      <p:pic>
        <p:nvPicPr>
          <p:cNvPr id="42" name="Picture 2">
            <a:extLst>
              <a:ext uri="{FF2B5EF4-FFF2-40B4-BE49-F238E27FC236}">
                <a16:creationId xmlns:a16="http://schemas.microsoft.com/office/drawing/2014/main" id="{09430124-80E1-48B3-B97E-904A51D065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566" y="3868090"/>
            <a:ext cx="7197692" cy="1419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7" name="그룹 16"/>
          <p:cNvGrpSpPr/>
          <p:nvPr/>
        </p:nvGrpSpPr>
        <p:grpSpPr>
          <a:xfrm>
            <a:off x="416127" y="447433"/>
            <a:ext cx="9051873" cy="276999"/>
            <a:chOff x="416127" y="447433"/>
            <a:chExt cx="9051873" cy="276999"/>
          </a:xfrm>
        </p:grpSpPr>
        <p:sp>
          <p:nvSpPr>
            <p:cNvPr id="18" name="직사각형 17">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UI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gì</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9" name="직사각형 18">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20" name="직사각형 1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Thay đổi khái niệm về UI (giao diện người dùng) </a:t>
            </a:r>
          </a:p>
        </p:txBody>
      </p:sp>
      <p:sp>
        <p:nvSpPr>
          <p:cNvPr id="5" name="Rectangle 4">
            <a:extLst>
              <a:ext uri="{FF2B5EF4-FFF2-40B4-BE49-F238E27FC236}">
                <a16:creationId xmlns:a16="http://schemas.microsoft.com/office/drawing/2014/main" id="{5C4CC6BE-64F5-E0ED-DF66-D912144E09C5}"/>
              </a:ext>
            </a:extLst>
          </p:cNvPr>
          <p:cNvSpPr/>
          <p:nvPr/>
        </p:nvSpPr>
        <p:spPr>
          <a:xfrm>
            <a:off x="2535382" y="4094018"/>
            <a:ext cx="966354" cy="966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SamsungOne-400" panose="020B0503030303020204" charset="0"/>
                <a:ea typeface="SamsungOne-400" panose="020B0503030303020204" charset="0"/>
              </a:rPr>
              <a:t>VĂN BẢN</a:t>
            </a:r>
          </a:p>
          <a:p>
            <a:pPr algn="ctr"/>
            <a:r>
              <a:rPr lang="en-US" sz="1000" dirty="0">
                <a:solidFill>
                  <a:schemeClr val="tx1"/>
                </a:solidFill>
                <a:latin typeface="SamsungOne-400" panose="020B0503030303020204" charset="0"/>
                <a:ea typeface="SamsungOne-400" panose="020B0503030303020204" charset="0"/>
              </a:rPr>
              <a:t>KHÔNG THAY ĐỔI</a:t>
            </a:r>
          </a:p>
          <a:p>
            <a:pPr algn="ctr"/>
            <a:r>
              <a:rPr lang="en-US" sz="1000" dirty="0">
                <a:solidFill>
                  <a:schemeClr val="tx1"/>
                </a:solidFill>
                <a:latin typeface="SamsungOne-400" panose="020B0503030303020204" charset="0"/>
                <a:ea typeface="SamsungOne-400" panose="020B0503030303020204" charset="0"/>
              </a:rPr>
              <a:t>CHÍNH XÁC</a:t>
            </a:r>
          </a:p>
        </p:txBody>
      </p:sp>
      <p:sp>
        <p:nvSpPr>
          <p:cNvPr id="6" name="Rectangle 5">
            <a:extLst>
              <a:ext uri="{FF2B5EF4-FFF2-40B4-BE49-F238E27FC236}">
                <a16:creationId xmlns:a16="http://schemas.microsoft.com/office/drawing/2014/main" id="{6681580E-A28F-AF29-14DB-465C7C389153}"/>
              </a:ext>
            </a:extLst>
          </p:cNvPr>
          <p:cNvSpPr/>
          <p:nvPr/>
        </p:nvSpPr>
        <p:spPr>
          <a:xfrm>
            <a:off x="4951412" y="4094017"/>
            <a:ext cx="966354" cy="966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SamsungOne-400" panose="020B0503030303020204" charset="0"/>
                <a:ea typeface="SamsungOne-400" panose="020B0503030303020204" charset="0"/>
              </a:rPr>
              <a:t>GIAO DIỆN ẨN DỤ PHẢN </a:t>
            </a:r>
          </a:p>
          <a:p>
            <a:pPr algn="ctr"/>
            <a:r>
              <a:rPr lang="en-US" sz="1000" dirty="0">
                <a:solidFill>
                  <a:schemeClr val="tx1"/>
                </a:solidFill>
                <a:latin typeface="SamsungOne-400" panose="020B0503030303020204" charset="0"/>
                <a:ea typeface="SamsungOne-400" panose="020B0503030303020204" charset="0"/>
              </a:rPr>
              <a:t>ỨNG NHANH</a:t>
            </a:r>
          </a:p>
        </p:txBody>
      </p:sp>
      <p:sp>
        <p:nvSpPr>
          <p:cNvPr id="7" name="Rectangle 6">
            <a:extLst>
              <a:ext uri="{FF2B5EF4-FFF2-40B4-BE49-F238E27FC236}">
                <a16:creationId xmlns:a16="http://schemas.microsoft.com/office/drawing/2014/main" id="{F0D67BDF-3DAF-D83A-9279-DBDBDBCA4062}"/>
              </a:ext>
            </a:extLst>
          </p:cNvPr>
          <p:cNvSpPr/>
          <p:nvPr/>
        </p:nvSpPr>
        <p:spPr>
          <a:xfrm>
            <a:off x="7367442" y="4094016"/>
            <a:ext cx="966354" cy="966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a:solidFill>
                  <a:schemeClr val="tx1"/>
                </a:solidFill>
                <a:latin typeface="SamsungOne-400" panose="020B0503030303020204" charset="0"/>
                <a:ea typeface="SamsungOne-400" panose="020B0503030303020204" charset="0"/>
              </a:rPr>
              <a:t>ĐỐI TƯỢNG </a:t>
            </a:r>
          </a:p>
          <a:p>
            <a:pPr algn="ctr"/>
            <a:r>
              <a:rPr lang="vi-VN" sz="1000" dirty="0">
                <a:solidFill>
                  <a:schemeClr val="tx1"/>
                </a:solidFill>
                <a:latin typeface="SamsungOne-400" panose="020B0503030303020204" charset="0"/>
                <a:ea typeface="SamsungOne-400" panose="020B0503030303020204" charset="0"/>
              </a:rPr>
              <a:t>LIÊN TƯỞNG </a:t>
            </a:r>
          </a:p>
          <a:p>
            <a:pPr algn="ctr"/>
            <a:r>
              <a:rPr lang="vi-VN" sz="1000" dirty="0">
                <a:solidFill>
                  <a:schemeClr val="tx1"/>
                </a:solidFill>
                <a:latin typeface="SamsungOne-400" panose="020B0503030303020204" charset="0"/>
                <a:ea typeface="SamsungOne-400" panose="020B0503030303020204" charset="0"/>
              </a:rPr>
              <a:t>TRỰC TIẾP</a:t>
            </a:r>
          </a:p>
        </p:txBody>
      </p:sp>
    </p:spTree>
    <p:extLst>
      <p:ext uri="{BB962C8B-B14F-4D97-AF65-F5344CB8AC3E}">
        <p14:creationId xmlns:p14="http://schemas.microsoft.com/office/powerpoint/2010/main" val="1020747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D625723F-6AE3-43D5-8531-912451182C47}"/>
              </a:ext>
            </a:extLst>
          </p:cNvPr>
          <p:cNvGrpSpPr/>
          <p:nvPr/>
        </p:nvGrpSpPr>
        <p:grpSpPr>
          <a:xfrm>
            <a:off x="558800" y="1912646"/>
            <a:ext cx="8785225" cy="430887"/>
            <a:chOff x="1027113" y="2045625"/>
            <a:chExt cx="8785225" cy="430887"/>
          </a:xfrm>
        </p:grpSpPr>
        <p:sp>
          <p:nvSpPr>
            <p:cNvPr id="24" name="직사각형 23">
              <a:extLst>
                <a:ext uri="{FF2B5EF4-FFF2-40B4-BE49-F238E27FC236}">
                  <a16:creationId xmlns:a16="http://schemas.microsoft.com/office/drawing/2014/main" id="{382514B0-AED6-456D-B900-86F310EDB57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5" name="직사각형 24">
              <a:extLst>
                <a:ext uri="{FF2B5EF4-FFF2-40B4-BE49-F238E27FC236}">
                  <a16:creationId xmlns:a16="http://schemas.microsoft.com/office/drawing/2014/main" id="{2E5F2F92-66B8-488F-B187-FE1B51DE7831}"/>
                </a:ext>
              </a:extLst>
            </p:cNvPr>
            <p:cNvSpPr/>
            <p:nvPr/>
          </p:nvSpPr>
          <p:spPr>
            <a:xfrm>
              <a:off x="1179513" y="2045625"/>
              <a:ext cx="863282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Giao diện người dùng (UI) có nguồn gốc từ Giao diện người dùng đồ họa, và tính hữu dụng chính là tiêu chí để đánh giá giao diện người dùng.</a:t>
              </a:r>
            </a:p>
          </p:txBody>
        </p:sp>
      </p:grpSp>
      <p:grpSp>
        <p:nvGrpSpPr>
          <p:cNvPr id="26" name="그룹 25">
            <a:extLst>
              <a:ext uri="{FF2B5EF4-FFF2-40B4-BE49-F238E27FC236}">
                <a16:creationId xmlns:a16="http://schemas.microsoft.com/office/drawing/2014/main" id="{423D48F4-D615-4587-8520-54B70E072FFE}"/>
              </a:ext>
            </a:extLst>
          </p:cNvPr>
          <p:cNvGrpSpPr/>
          <p:nvPr/>
        </p:nvGrpSpPr>
        <p:grpSpPr>
          <a:xfrm>
            <a:off x="558800" y="2379943"/>
            <a:ext cx="8785225" cy="507831"/>
            <a:chOff x="1027113" y="2045625"/>
            <a:chExt cx="8785225" cy="507831"/>
          </a:xfrm>
        </p:grpSpPr>
        <p:sp>
          <p:nvSpPr>
            <p:cNvPr id="27" name="직사각형 26">
              <a:extLst>
                <a:ext uri="{FF2B5EF4-FFF2-40B4-BE49-F238E27FC236}">
                  <a16:creationId xmlns:a16="http://schemas.microsoft.com/office/drawing/2014/main" id="{0A071E4F-52FC-4B96-84D9-562BD659AD7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8" name="직사각형 27">
              <a:extLst>
                <a:ext uri="{FF2B5EF4-FFF2-40B4-BE49-F238E27FC236}">
                  <a16:creationId xmlns:a16="http://schemas.microsoft.com/office/drawing/2014/main" id="{42C7923F-1BFF-4972-AD76-172352EDC27E}"/>
                </a:ext>
              </a:extLst>
            </p:cNvPr>
            <p:cNvSpPr/>
            <p:nvPr/>
          </p:nvSpPr>
          <p:spPr>
            <a:xfrm>
              <a:off x="1179513" y="2045625"/>
              <a:ext cx="8632825"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Khi đánh giá giao diện người dùng, tính hữu dụng của nó được xác định bởi cảm nhận của người dùng về </a:t>
              </a:r>
            </a:p>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tính hữu hiệu và hiệu quả của nó.</a:t>
              </a:r>
            </a:p>
          </p:txBody>
        </p:sp>
      </p:grpSp>
      <p:sp>
        <p:nvSpPr>
          <p:cNvPr id="29" name="직사각형 28">
            <a:extLst>
              <a:ext uri="{FF2B5EF4-FFF2-40B4-BE49-F238E27FC236}">
                <a16:creationId xmlns:a16="http://schemas.microsoft.com/office/drawing/2014/main" id="{A551DEA8-FD1B-4E38-ADBF-324F8FE1BCA0}"/>
              </a:ext>
            </a:extLst>
          </p:cNvPr>
          <p:cNvSpPr/>
          <p:nvPr/>
        </p:nvSpPr>
        <p:spPr>
          <a:xfrm>
            <a:off x="711200" y="2924184"/>
            <a:ext cx="8632825" cy="3269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b="1" dirty="0">
                <a:solidFill>
                  <a:schemeClr val="tx1">
                    <a:lumMod val="85000"/>
                    <a:lumOff val="15000"/>
                  </a:schemeClr>
                </a:solidFill>
                <a:latin typeface="SamsungOne-400" panose="020B0503030303020204" charset="0"/>
                <a:ea typeface="SamsungOne-400" panose="020B0503030303020204" charset="0"/>
              </a:rPr>
              <a:t>Khả năng học hỏi</a:t>
            </a:r>
          </a:p>
          <a:p>
            <a:pPr>
              <a:spcAft>
                <a:spcPts val="800"/>
              </a:spcAft>
              <a:buClr>
                <a:srgbClr val="193EB0"/>
              </a:buClr>
            </a:pPr>
            <a:r>
              <a:rPr lang="en-US" altLang="ko-KR" sz="1300" dirty="0">
                <a:solidFill>
                  <a:schemeClr val="tx1">
                    <a:lumMod val="85000"/>
                    <a:lumOff val="15000"/>
                  </a:schemeClr>
                </a:solidFill>
                <a:latin typeface="SamsungOne-400" panose="020B0503030303020204" charset="0"/>
                <a:ea typeface="SamsungOne-400" panose="020B0503030303020204" charset="0"/>
              </a:rPr>
              <a:t>         </a:t>
            </a:r>
            <a:r>
              <a:rPr lang="vi-VN" altLang="ko-KR" sz="1300" dirty="0">
                <a:solidFill>
                  <a:schemeClr val="tx1">
                    <a:lumMod val="85000"/>
                    <a:lumOff val="15000"/>
                  </a:schemeClr>
                </a:solidFill>
                <a:latin typeface="SamsungOne-400" panose="020B0503030303020204" charset="0"/>
                <a:ea typeface="SamsungOne-400" panose="020B0503030303020204" charset="0"/>
              </a:rPr>
              <a:t>Mức độ dễ tìm hiểu hệ thống để thực hiện các tác vụ cơ bản đối với người chưa trải nghiệm UI.</a:t>
            </a:r>
          </a:p>
          <a:p>
            <a:pPr marL="182563" indent="-182563">
              <a:spcAft>
                <a:spcPts val="800"/>
              </a:spcAft>
              <a:buClr>
                <a:srgbClr val="193EB0"/>
              </a:buClr>
              <a:buFont typeface="SamsungOne 400" panose="020B0503030303020204" pitchFamily="34" charset="0"/>
              <a:buChar char="‣"/>
            </a:pPr>
            <a:r>
              <a:rPr lang="vi-VN" altLang="ko-KR" sz="1300" b="1" dirty="0">
                <a:solidFill>
                  <a:schemeClr val="tx1">
                    <a:lumMod val="85000"/>
                    <a:lumOff val="15000"/>
                  </a:schemeClr>
                </a:solidFill>
                <a:latin typeface="SamsungOne-400" panose="020B0503030303020204" charset="0"/>
                <a:ea typeface="SamsungOne-400" panose="020B0503030303020204" charset="0"/>
              </a:rPr>
              <a:t>Hiệu quả</a:t>
            </a:r>
          </a:p>
          <a:p>
            <a:pPr>
              <a:spcAft>
                <a:spcPts val="800"/>
              </a:spcAft>
              <a:buClr>
                <a:srgbClr val="193EB0"/>
              </a:buClr>
            </a:pPr>
            <a:r>
              <a:rPr lang="en-US" altLang="ko-KR" sz="1300" dirty="0">
                <a:solidFill>
                  <a:schemeClr val="tx1">
                    <a:lumMod val="85000"/>
                    <a:lumOff val="15000"/>
                  </a:schemeClr>
                </a:solidFill>
                <a:latin typeface="SamsungOne-400" panose="020B0503030303020204" charset="0"/>
                <a:ea typeface="SamsungOne-400" panose="020B0503030303020204" charset="0"/>
              </a:rPr>
              <a:t>         </a:t>
            </a:r>
            <a:r>
              <a:rPr lang="vi-VN" altLang="ko-KR" sz="1300" dirty="0">
                <a:solidFill>
                  <a:schemeClr val="tx1">
                    <a:lumMod val="85000"/>
                    <a:lumOff val="15000"/>
                  </a:schemeClr>
                </a:solidFill>
                <a:latin typeface="SamsungOne-400" panose="020B0503030303020204" charset="0"/>
                <a:ea typeface="SamsungOne-400" panose="020B0503030303020204" charset="0"/>
              </a:rPr>
              <a:t>Nghĩa là hệ thống phải đủ hiệu quả với cả những người dùng có kinh nghiệm đã biết cách sử dụng</a:t>
            </a:r>
          </a:p>
          <a:p>
            <a:pPr marL="182563" indent="-182563">
              <a:spcAft>
                <a:spcPts val="800"/>
              </a:spcAft>
              <a:buClr>
                <a:srgbClr val="193EB0"/>
              </a:buClr>
              <a:buFont typeface="SamsungOne 400" panose="020B0503030303020204" pitchFamily="34" charset="0"/>
              <a:buChar char="‣"/>
            </a:pPr>
            <a:r>
              <a:rPr lang="vi-VN" altLang="ko-KR" sz="1300" b="1" dirty="0">
                <a:solidFill>
                  <a:schemeClr val="tx1">
                    <a:lumMod val="85000"/>
                    <a:lumOff val="15000"/>
                  </a:schemeClr>
                </a:solidFill>
                <a:latin typeface="SamsungOne-400" panose="020B0503030303020204" charset="0"/>
                <a:ea typeface="SamsungOne-400" panose="020B0503030303020204" charset="0"/>
              </a:rPr>
              <a:t>Độ dễ nhớ</a:t>
            </a:r>
          </a:p>
          <a:p>
            <a:pPr>
              <a:spcAft>
                <a:spcPts val="800"/>
              </a:spcAft>
              <a:buClr>
                <a:srgbClr val="193EB0"/>
              </a:buClr>
            </a:pPr>
            <a:r>
              <a:rPr lang="en-US" altLang="ko-KR" sz="1300" dirty="0">
                <a:solidFill>
                  <a:schemeClr val="tx1">
                    <a:lumMod val="85000"/>
                    <a:lumOff val="15000"/>
                  </a:schemeClr>
                </a:solidFill>
                <a:latin typeface="SamsungOne-400" panose="020B0503030303020204" charset="0"/>
                <a:ea typeface="SamsungOne-400" panose="020B0503030303020204" charset="0"/>
              </a:rPr>
              <a:t>         </a:t>
            </a:r>
            <a:r>
              <a:rPr lang="vi-VN" altLang="ko-KR" sz="1300" dirty="0">
                <a:solidFill>
                  <a:schemeClr val="tx1">
                    <a:lumMod val="85000"/>
                    <a:lumOff val="15000"/>
                  </a:schemeClr>
                </a:solidFill>
                <a:latin typeface="SamsungOne-400" panose="020B0503030303020204" charset="0"/>
                <a:ea typeface="SamsungOne-400" panose="020B0503030303020204" charset="0"/>
              </a:rPr>
              <a:t>Nghĩa là người dùng chưa hoàn toàn thành thạo toàn bộ hệ thống có thể dễ dàng nhớ được cách sử dụng sau một thời gian dài không sử dụng</a:t>
            </a:r>
          </a:p>
          <a:p>
            <a:pPr marL="182563" indent="-182563">
              <a:spcAft>
                <a:spcPts val="800"/>
              </a:spcAft>
              <a:buClr>
                <a:srgbClr val="193EB0"/>
              </a:buClr>
              <a:buFont typeface="SamsungOne 400" panose="020B0503030303020204" pitchFamily="34" charset="0"/>
              <a:buChar char="‣"/>
            </a:pPr>
            <a:r>
              <a:rPr lang="vi-VN" altLang="ko-KR" sz="1300" b="1" dirty="0">
                <a:solidFill>
                  <a:schemeClr val="tx1">
                    <a:lumMod val="85000"/>
                    <a:lumOff val="15000"/>
                  </a:schemeClr>
                </a:solidFill>
                <a:latin typeface="SamsungOne-400" panose="020B0503030303020204" charset="0"/>
                <a:ea typeface="SamsungOne-400" panose="020B0503030303020204" charset="0"/>
              </a:rPr>
              <a:t>Lỗi</a:t>
            </a:r>
          </a:p>
          <a:p>
            <a:pPr>
              <a:spcAft>
                <a:spcPts val="800"/>
              </a:spcAft>
              <a:buClr>
                <a:srgbClr val="193EB0"/>
              </a:buClr>
            </a:pPr>
            <a:r>
              <a:rPr lang="en-US" altLang="ko-KR" sz="1300" dirty="0">
                <a:solidFill>
                  <a:schemeClr val="tx1">
                    <a:lumMod val="85000"/>
                    <a:lumOff val="15000"/>
                  </a:schemeClr>
                </a:solidFill>
                <a:latin typeface="SamsungOne-400" panose="020B0503030303020204" charset="0"/>
                <a:ea typeface="SamsungOne-400" panose="020B0503030303020204" charset="0"/>
              </a:rPr>
              <a:t>        </a:t>
            </a:r>
            <a:r>
              <a:rPr lang="vi-VN" altLang="ko-KR" sz="1300" dirty="0">
                <a:solidFill>
                  <a:schemeClr val="tx1">
                    <a:lumMod val="85000"/>
                    <a:lumOff val="15000"/>
                  </a:schemeClr>
                </a:solidFill>
                <a:latin typeface="SamsungOne-400" panose="020B0503030303020204" charset="0"/>
                <a:ea typeface="SamsungOne-400" panose="020B0503030303020204" charset="0"/>
              </a:rPr>
              <a:t>Tỷ lệ lỗi phải thấp khi sử dụng hệ thống và phải dễ dàng khôi phục nếu mắc lỗi.</a:t>
            </a:r>
          </a:p>
          <a:p>
            <a:pPr marL="182563" indent="-182563">
              <a:spcAft>
                <a:spcPts val="800"/>
              </a:spcAft>
              <a:buClr>
                <a:srgbClr val="193EB0"/>
              </a:buClr>
              <a:buFont typeface="SamsungOne 400" panose="020B0503030303020204" pitchFamily="34" charset="0"/>
              <a:buChar char="‣"/>
            </a:pPr>
            <a:r>
              <a:rPr lang="vi-VN" altLang="ko-KR" sz="1300" b="1" dirty="0">
                <a:solidFill>
                  <a:schemeClr val="tx1">
                    <a:lumMod val="85000"/>
                    <a:lumOff val="15000"/>
                  </a:schemeClr>
                </a:solidFill>
                <a:latin typeface="SamsungOne-400" panose="020B0503030303020204" charset="0"/>
                <a:ea typeface="SamsungOne-400" panose="020B0503030303020204" charset="0"/>
              </a:rPr>
              <a:t>Sự hài lòng</a:t>
            </a:r>
          </a:p>
          <a:p>
            <a:pPr>
              <a:spcAft>
                <a:spcPts val="800"/>
              </a:spcAft>
              <a:buClr>
                <a:srgbClr val="193EB0"/>
              </a:buClr>
            </a:pPr>
            <a:r>
              <a:rPr lang="en-US" altLang="ko-KR" sz="1300" dirty="0">
                <a:solidFill>
                  <a:schemeClr val="tx1">
                    <a:lumMod val="85000"/>
                    <a:lumOff val="15000"/>
                  </a:schemeClr>
                </a:solidFill>
                <a:latin typeface="SamsungOne-400" panose="020B0503030303020204" charset="0"/>
                <a:ea typeface="SamsungOne-400" panose="020B0503030303020204" charset="0"/>
              </a:rPr>
              <a:t>        </a:t>
            </a:r>
            <a:r>
              <a:rPr lang="vi-VN" altLang="ko-KR" sz="1300" dirty="0">
                <a:solidFill>
                  <a:schemeClr val="tx1">
                    <a:lumMod val="85000"/>
                    <a:lumOff val="15000"/>
                  </a:schemeClr>
                </a:solidFill>
                <a:latin typeface="SamsungOne-400" panose="020B0503030303020204" charset="0"/>
                <a:ea typeface="SamsungOne-400" panose="020B0503030303020204" charset="0"/>
              </a:rPr>
              <a:t>Nghĩa là hệ thống phải khiến người dùng hài lòng</a:t>
            </a:r>
          </a:p>
        </p:txBody>
      </p:sp>
      <p:grpSp>
        <p:nvGrpSpPr>
          <p:cNvPr id="14" name="그룹 13"/>
          <p:cNvGrpSpPr/>
          <p:nvPr/>
        </p:nvGrpSpPr>
        <p:grpSpPr>
          <a:xfrm>
            <a:off x="416127" y="447433"/>
            <a:ext cx="9051873" cy="276999"/>
            <a:chOff x="416127" y="447433"/>
            <a:chExt cx="9051873" cy="276999"/>
          </a:xfrm>
        </p:grpSpPr>
        <p:sp>
          <p:nvSpPr>
            <p:cNvPr id="15" name="직사각형 14">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UI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gì</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6" name="직사각형 15">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7" name="직사각형 16">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Tiêu</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chí</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của</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UI </a:t>
            </a:r>
          </a:p>
        </p:txBody>
      </p:sp>
    </p:spTree>
    <p:extLst>
      <p:ext uri="{BB962C8B-B14F-4D97-AF65-F5344CB8AC3E}">
        <p14:creationId xmlns:p14="http://schemas.microsoft.com/office/powerpoint/2010/main" val="35567273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Medium" pitchFamily="2" charset="77"/>
                <a:ea typeface="iCiel Samsung Sharp Sans Regular" pitchFamily="2" charset="77"/>
                <a:cs typeface="iCiel Samsung Sharp Sans Regular" pitchFamily="2" charset="77"/>
              </a:rPr>
              <a:t>Tổng</a:t>
            </a:r>
            <a:r>
              <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Medium" pitchFamily="2" charset="77"/>
                <a:ea typeface="iCiel Samsung Sharp Sans Regular" pitchFamily="2" charset="77"/>
                <a:cs typeface="iCiel Samsung Sharp Sans Regular" pitchFamily="2" charset="77"/>
              </a:rPr>
              <a:t>quan</a:t>
            </a:r>
            <a:r>
              <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Medium" pitchFamily="2" charset="77"/>
                <a:ea typeface="iCiel Samsung Sharp Sans Regular" pitchFamily="2" charset="77"/>
                <a:cs typeface="iCiel Samsung Sharp Sans Regular" pitchFamily="2" charset="77"/>
              </a:rPr>
              <a:t>về</a:t>
            </a:r>
            <a:r>
              <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Medium" pitchFamily="2" charset="77"/>
                <a:ea typeface="iCiel Samsung Sharp Sans Regular" pitchFamily="2" charset="77"/>
                <a:cs typeface="iCiel Samsung Sharp Sans Regular" pitchFamily="2" charset="77"/>
              </a:rPr>
              <a:t>Thiết</a:t>
            </a:r>
            <a:r>
              <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Medium" pitchFamily="2" charset="77"/>
                <a:ea typeface="iCiel Samsung Sharp Sans Regular" pitchFamily="2" charset="77"/>
                <a:cs typeface="iCiel Samsung Sharp Sans Regular" pitchFamily="2" charset="77"/>
              </a:rPr>
              <a:t>kế</a:t>
            </a:r>
            <a:r>
              <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 UI/UX</a:t>
            </a:r>
          </a:p>
        </p:txBody>
      </p:sp>
      <p:sp>
        <p:nvSpPr>
          <p:cNvPr id="11" name="직사각형 133">
            <a:extLst>
              <a:ext uri="{FF2B5EF4-FFF2-40B4-BE49-F238E27FC236}">
                <a16:creationId xmlns:a16="http://schemas.microsoft.com/office/drawing/2014/main" id="{F30E60FD-5340-4E90-99F1-BB9E55EB305D}"/>
              </a:ext>
            </a:extLst>
          </p:cNvPr>
          <p:cNvSpPr/>
          <p:nvPr/>
        </p:nvSpPr>
        <p:spPr>
          <a:xfrm>
            <a:off x="990000" y="2484809"/>
            <a:ext cx="547971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3600" b="1" dirty="0">
                <a:solidFill>
                  <a:schemeClr val="bg1">
                    <a:lumMod val="50000"/>
                  </a:schemeClr>
                </a:solidFill>
                <a:latin typeface="iCiel Samsung Sharp Sans Medium" pitchFamily="2" charset="77"/>
                <a:ea typeface="iCiel Samsung Sharp Sans Regular" pitchFamily="2" charset="77"/>
                <a:cs typeface="iCiel Samsung Sharp Sans Regular" pitchFamily="2" charset="77"/>
              </a:rPr>
              <a:t>BÀI 4.</a:t>
            </a:r>
          </a:p>
        </p:txBody>
      </p:sp>
      <p:grpSp>
        <p:nvGrpSpPr>
          <p:cNvPr id="5" name="그룹 4"/>
          <p:cNvGrpSpPr/>
          <p:nvPr/>
        </p:nvGrpSpPr>
        <p:grpSpPr>
          <a:xfrm>
            <a:off x="1051644" y="3971927"/>
            <a:ext cx="6903636" cy="1088148"/>
            <a:chOff x="1051644" y="3971927"/>
            <a:chExt cx="6903636" cy="1088148"/>
          </a:xfrm>
        </p:grpSpPr>
        <p:grpSp>
          <p:nvGrpSpPr>
            <p:cNvPr id="3" name="그룹 2"/>
            <p:cNvGrpSpPr/>
            <p:nvPr/>
          </p:nvGrpSpPr>
          <p:grpSpPr>
            <a:xfrm>
              <a:off x="1051644" y="3971927"/>
              <a:ext cx="5702300" cy="278172"/>
              <a:chOff x="1051644" y="3971927"/>
              <a:chExt cx="5702300" cy="278172"/>
            </a:xfrm>
          </p:grpSpPr>
          <p:sp>
            <p:nvSpPr>
              <p:cNvPr id="13" name="직사각형 12">
                <a:extLst>
                  <a:ext uri="{FF2B5EF4-FFF2-40B4-BE49-F238E27FC236}">
                    <a16:creationId xmlns:a16="http://schemas.microsoft.com/office/drawing/2014/main" id="{8CEA84EE-1CFD-4B57-A1C8-06A1AB4ACA44}"/>
                  </a:ext>
                </a:extLst>
              </p:cNvPr>
              <p:cNvSpPr/>
              <p:nvPr/>
            </p:nvSpPr>
            <p:spPr>
              <a:xfrm>
                <a:off x="1234524" y="397310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4.1 UI </a:t>
                </a:r>
                <a:r>
                  <a:rPr lang="en-US" altLang="ko-KR" dirty="0" err="1">
                    <a:solidFill>
                      <a:schemeClr val="bg1">
                        <a:lumMod val="65000"/>
                      </a:schemeClr>
                    </a:solidFill>
                    <a:latin typeface="SamsungOne-400" panose="020B0503030303020204" pitchFamily="34" charset="0"/>
                    <a:ea typeface="SamsungOne-400" panose="020B0503030303020204" pitchFamily="34" charset="0"/>
                  </a:rPr>
                  <a:t>là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gì</a:t>
                </a:r>
                <a:r>
                  <a:rPr lang="en-US" altLang="ko-KR" dirty="0">
                    <a:solidFill>
                      <a:schemeClr val="bg1">
                        <a:lumMod val="65000"/>
                      </a:schemeClr>
                    </a:solidFill>
                    <a:latin typeface="SamsungOne-400" panose="020B0503030303020204" pitchFamily="34" charset="0"/>
                    <a:ea typeface="SamsungOne-400" panose="020B0503030303020204" pitchFamily="34" charset="0"/>
                  </a:rPr>
                  <a:t>?</a:t>
                </a:r>
              </a:p>
            </p:txBody>
          </p:sp>
          <p:sp>
            <p:nvSpPr>
              <p:cNvPr id="14" name="직사각형 13">
                <a:extLst>
                  <a:ext uri="{FF2B5EF4-FFF2-40B4-BE49-F238E27FC236}">
                    <a16:creationId xmlns:a16="http://schemas.microsoft.com/office/drawing/2014/main" id="{490AEC04-CD1D-4B88-858B-CBB56559D797}"/>
                  </a:ext>
                </a:extLst>
              </p:cNvPr>
              <p:cNvSpPr/>
              <p:nvPr/>
            </p:nvSpPr>
            <p:spPr>
              <a:xfrm>
                <a:off x="1051644" y="397192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 name="그룹 1"/>
            <p:cNvGrpSpPr/>
            <p:nvPr/>
          </p:nvGrpSpPr>
          <p:grpSpPr>
            <a:xfrm>
              <a:off x="1051644" y="4376915"/>
              <a:ext cx="6766476" cy="278172"/>
              <a:chOff x="1051644" y="4401761"/>
              <a:chExt cx="6766476" cy="278172"/>
            </a:xfrm>
          </p:grpSpPr>
          <p:sp>
            <p:nvSpPr>
              <p:cNvPr id="15" name="직사각형 14">
                <a:extLst>
                  <a:ext uri="{FF2B5EF4-FFF2-40B4-BE49-F238E27FC236}">
                    <a16:creationId xmlns:a16="http://schemas.microsoft.com/office/drawing/2014/main" id="{475B5DE5-347D-4119-80E7-2377740127D9}"/>
                  </a:ext>
                </a:extLst>
              </p:cNvPr>
              <p:cNvSpPr/>
              <p:nvPr/>
            </p:nvSpPr>
            <p:spPr>
              <a:xfrm>
                <a:off x="1234524" y="4402934"/>
                <a:ext cx="658359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400" panose="020B0503030303020204" charset="0"/>
                    <a:ea typeface="SamsungOne-400" panose="020B0503030303020204" charset="0"/>
                  </a:rPr>
                  <a:t>4.2 UX </a:t>
                </a:r>
                <a:r>
                  <a:rPr lang="en-US" altLang="ko-KR" dirty="0" err="1">
                    <a:solidFill>
                      <a:schemeClr val="tx1">
                        <a:lumMod val="75000"/>
                        <a:lumOff val="25000"/>
                      </a:schemeClr>
                    </a:solidFill>
                    <a:latin typeface="SamsungOne-400" panose="020B0503030303020204" charset="0"/>
                    <a:ea typeface="SamsungOne-400" panose="020B0503030303020204" charset="0"/>
                  </a:rPr>
                  <a:t>là</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gì</a:t>
                </a:r>
                <a:r>
                  <a:rPr lang="en-US" altLang="ko-KR" dirty="0">
                    <a:solidFill>
                      <a:schemeClr val="tx1">
                        <a:lumMod val="75000"/>
                        <a:lumOff val="25000"/>
                      </a:schemeClr>
                    </a:solidFill>
                    <a:latin typeface="SamsungOne-400" panose="020B0503030303020204" charset="0"/>
                    <a:ea typeface="SamsungOne-400" panose="020B0503030303020204" charset="0"/>
                  </a:rPr>
                  <a:t>?</a:t>
                </a:r>
              </a:p>
            </p:txBody>
          </p:sp>
          <p:sp>
            <p:nvSpPr>
              <p:cNvPr id="16" name="직사각형 15">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17" name="그룹 16"/>
            <p:cNvGrpSpPr/>
            <p:nvPr/>
          </p:nvGrpSpPr>
          <p:grpSpPr>
            <a:xfrm>
              <a:off x="1051644" y="4781903"/>
              <a:ext cx="6903636" cy="278172"/>
              <a:chOff x="1051644" y="4401761"/>
              <a:chExt cx="6903636" cy="278172"/>
            </a:xfrm>
          </p:grpSpPr>
          <p:sp>
            <p:nvSpPr>
              <p:cNvPr id="18" name="직사각형 17">
                <a:extLst>
                  <a:ext uri="{FF2B5EF4-FFF2-40B4-BE49-F238E27FC236}">
                    <a16:creationId xmlns:a16="http://schemas.microsoft.com/office/drawing/2014/main" id="{475B5DE5-347D-4119-80E7-2377740127D9}"/>
                  </a:ext>
                </a:extLst>
              </p:cNvPr>
              <p:cNvSpPr/>
              <p:nvPr/>
            </p:nvSpPr>
            <p:spPr>
              <a:xfrm>
                <a:off x="1234524" y="4402934"/>
                <a:ext cx="672075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fr-FR" altLang="ko-KR" dirty="0">
                    <a:solidFill>
                      <a:schemeClr val="bg1">
                        <a:lumMod val="65000"/>
                      </a:schemeClr>
                    </a:solidFill>
                    <a:latin typeface="SamsungOne-400" panose="020B0503030303020204" pitchFamily="34" charset="0"/>
                    <a:ea typeface="SamsungOne-400" panose="020B0503030303020204" pitchFamily="34" charset="0"/>
                  </a:rPr>
                  <a:t>4.3 </a:t>
                </a:r>
                <a:r>
                  <a:rPr lang="fr-FR" altLang="ko-KR" dirty="0" err="1">
                    <a:solidFill>
                      <a:schemeClr val="bg1">
                        <a:lumMod val="65000"/>
                      </a:schemeClr>
                    </a:solidFill>
                    <a:latin typeface="SamsungOne-400" panose="020B0503030303020204" pitchFamily="34" charset="0"/>
                    <a:ea typeface="SamsungOne-400" panose="020B0503030303020204" pitchFamily="34" charset="0"/>
                  </a:rPr>
                  <a:t>Thiết</a:t>
                </a:r>
                <a:r>
                  <a:rPr lang="fr-FR" altLang="ko-KR" dirty="0">
                    <a:solidFill>
                      <a:schemeClr val="bg1">
                        <a:lumMod val="65000"/>
                      </a:schemeClr>
                    </a:solidFill>
                    <a:latin typeface="SamsungOne-400" panose="020B0503030303020204" pitchFamily="34" charset="0"/>
                    <a:ea typeface="SamsungOne-400" panose="020B0503030303020204" pitchFamily="34" charset="0"/>
                  </a:rPr>
                  <a:t> </a:t>
                </a:r>
                <a:r>
                  <a:rPr lang="fr-FR" altLang="ko-KR" dirty="0" err="1">
                    <a:solidFill>
                      <a:schemeClr val="bg1">
                        <a:lumMod val="65000"/>
                      </a:schemeClr>
                    </a:solidFill>
                    <a:latin typeface="SamsungOne-400" panose="020B0503030303020204" pitchFamily="34" charset="0"/>
                    <a:ea typeface="SamsungOne-400" panose="020B0503030303020204" pitchFamily="34" charset="0"/>
                  </a:rPr>
                  <a:t>kế</a:t>
                </a:r>
                <a:r>
                  <a:rPr lang="fr-FR" altLang="ko-KR" dirty="0">
                    <a:solidFill>
                      <a:schemeClr val="bg1">
                        <a:lumMod val="65000"/>
                      </a:schemeClr>
                    </a:solidFill>
                    <a:latin typeface="SamsungOne-400" panose="020B0503030303020204" pitchFamily="34" charset="0"/>
                    <a:ea typeface="SamsungOne-400" panose="020B0503030303020204" pitchFamily="34" charset="0"/>
                  </a:rPr>
                  <a:t> UX là </a:t>
                </a:r>
                <a:r>
                  <a:rPr lang="fr-FR" altLang="ko-KR" dirty="0" err="1">
                    <a:solidFill>
                      <a:schemeClr val="bg1">
                        <a:lumMod val="65000"/>
                      </a:schemeClr>
                    </a:solidFill>
                    <a:latin typeface="SamsungOne-400" panose="020B0503030303020204" pitchFamily="34" charset="0"/>
                    <a:ea typeface="SamsungOne-400" panose="020B0503030303020204" pitchFamily="34" charset="0"/>
                  </a:rPr>
                  <a:t>gì</a:t>
                </a:r>
                <a:r>
                  <a:rPr lang="fr-FR" altLang="ko-KR" dirty="0">
                    <a:solidFill>
                      <a:schemeClr val="bg1">
                        <a:lumMod val="65000"/>
                      </a:schemeClr>
                    </a:solidFill>
                    <a:latin typeface="SamsungOne-400" panose="020B0503030303020204" pitchFamily="34" charset="0"/>
                    <a:ea typeface="SamsungOne-400" panose="020B0503030303020204" pitchFamily="34" charset="0"/>
                  </a:rPr>
                  <a:t>?</a:t>
                </a:r>
              </a:p>
            </p:txBody>
          </p:sp>
          <p:sp>
            <p:nvSpPr>
              <p:cNvPr id="19" name="직사각형 18">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spTree>
    <p:extLst>
      <p:ext uri="{BB962C8B-B14F-4D97-AF65-F5344CB8AC3E}">
        <p14:creationId xmlns:p14="http://schemas.microsoft.com/office/powerpoint/2010/main" val="1182221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a16="http://schemas.microsoft.com/office/drawing/2014/main" id="{1206F0E2-F97D-4A1C-9DC6-D347D082F691}"/>
              </a:ext>
            </a:extLst>
          </p:cNvPr>
          <p:cNvGrpSpPr/>
          <p:nvPr/>
        </p:nvGrpSpPr>
        <p:grpSpPr>
          <a:xfrm>
            <a:off x="558800" y="1912646"/>
            <a:ext cx="8785225" cy="215444"/>
            <a:chOff x="1027113" y="2045625"/>
            <a:chExt cx="8785225" cy="215444"/>
          </a:xfrm>
        </p:grpSpPr>
        <p:sp>
          <p:nvSpPr>
            <p:cNvPr id="32" name="직사각형 31">
              <a:extLst>
                <a:ext uri="{FF2B5EF4-FFF2-40B4-BE49-F238E27FC236}">
                  <a16:creationId xmlns:a16="http://schemas.microsoft.com/office/drawing/2014/main" id="{FB32B917-9EFD-4ECC-9F3F-B53DBDF3879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33" name="직사각형 32">
              <a:extLst>
                <a:ext uri="{FF2B5EF4-FFF2-40B4-BE49-F238E27FC236}">
                  <a16:creationId xmlns:a16="http://schemas.microsoft.com/office/drawing/2014/main" id="{06C8E112-9062-487E-AF02-0ADF8CD7402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Khả năng sử dụng vẫn là một yếu tố quan trọng, nhưng rất khó để thực hiện đúng giá trị người dùng.</a:t>
              </a:r>
            </a:p>
          </p:txBody>
        </p:sp>
      </p:grpSp>
      <p:grpSp>
        <p:nvGrpSpPr>
          <p:cNvPr id="34" name="그룹 33">
            <a:extLst>
              <a:ext uri="{FF2B5EF4-FFF2-40B4-BE49-F238E27FC236}">
                <a16:creationId xmlns:a16="http://schemas.microsoft.com/office/drawing/2014/main" id="{64EB78D8-4380-4B63-9A37-113FE3337ABB}"/>
              </a:ext>
            </a:extLst>
          </p:cNvPr>
          <p:cNvGrpSpPr/>
          <p:nvPr/>
        </p:nvGrpSpPr>
        <p:grpSpPr>
          <a:xfrm>
            <a:off x="558800" y="2261296"/>
            <a:ext cx="8785225" cy="800219"/>
            <a:chOff x="1027113" y="2045625"/>
            <a:chExt cx="8785225" cy="800219"/>
          </a:xfrm>
        </p:grpSpPr>
        <p:sp>
          <p:nvSpPr>
            <p:cNvPr id="35" name="직사각형 34">
              <a:extLst>
                <a:ext uri="{FF2B5EF4-FFF2-40B4-BE49-F238E27FC236}">
                  <a16:creationId xmlns:a16="http://schemas.microsoft.com/office/drawing/2014/main" id="{9C9B7F47-5FE1-42F6-AE6E-53F915F074C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36" name="직사각형 35">
              <a:extLst>
                <a:ext uri="{FF2B5EF4-FFF2-40B4-BE49-F238E27FC236}">
                  <a16:creationId xmlns:a16="http://schemas.microsoft.com/office/drawing/2014/main" id="{396B24BD-CE88-4BD5-9A97-4B8FFAD07A61}"/>
                </a:ext>
              </a:extLst>
            </p:cNvPr>
            <p:cNvSpPr/>
            <p:nvPr/>
          </p:nvSpPr>
          <p:spPr>
            <a:xfrm>
              <a:off x="1179513" y="2045625"/>
              <a:ext cx="8632825"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Thiết kế trải nghiệm người dùng ra đời để mang lại cho người dùng các giá trị như sự hài lòng, cảm xúc và </a:t>
              </a:r>
            </a:p>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vui vẻ, bên cạnh những giá trị cơ bản được coi là quan trọng với khả năng sử dụng, như tính nhất quán, </a:t>
              </a:r>
            </a:p>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khả năng hiển thị và tỷ lệ lỗi.</a:t>
              </a:r>
            </a:p>
          </p:txBody>
        </p:sp>
      </p:grpSp>
      <p:grpSp>
        <p:nvGrpSpPr>
          <p:cNvPr id="10" name="그룹 9"/>
          <p:cNvGrpSpPr/>
          <p:nvPr/>
        </p:nvGrpSpPr>
        <p:grpSpPr>
          <a:xfrm>
            <a:off x="416127" y="447433"/>
            <a:ext cx="9051873" cy="276999"/>
            <a:chOff x="416127" y="447433"/>
            <a:chExt cx="9051873" cy="276999"/>
          </a:xfrm>
        </p:grpSpPr>
        <p:sp>
          <p:nvSpPr>
            <p:cNvPr id="11" name="직사각형 10">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UX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gì</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2" name="직사각형 11">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3" name="직사각형 12">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Tổng</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quan</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về</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UX</a:t>
            </a:r>
          </a:p>
        </p:txBody>
      </p:sp>
    </p:spTree>
    <p:extLst>
      <p:ext uri="{BB962C8B-B14F-4D97-AF65-F5344CB8AC3E}">
        <p14:creationId xmlns:p14="http://schemas.microsoft.com/office/powerpoint/2010/main" val="35810448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그룹 28">
            <a:extLst>
              <a:ext uri="{FF2B5EF4-FFF2-40B4-BE49-F238E27FC236}">
                <a16:creationId xmlns:a16="http://schemas.microsoft.com/office/drawing/2014/main" id="{6EFBB786-6E05-4EAE-A59A-F71A0E9356D2}"/>
              </a:ext>
            </a:extLst>
          </p:cNvPr>
          <p:cNvGrpSpPr/>
          <p:nvPr/>
        </p:nvGrpSpPr>
        <p:grpSpPr>
          <a:xfrm>
            <a:off x="558800" y="1912646"/>
            <a:ext cx="8785225" cy="507831"/>
            <a:chOff x="1027113" y="2045625"/>
            <a:chExt cx="8785225" cy="507831"/>
          </a:xfrm>
        </p:grpSpPr>
        <p:sp>
          <p:nvSpPr>
            <p:cNvPr id="30" name="직사각형 29">
              <a:extLst>
                <a:ext uri="{FF2B5EF4-FFF2-40B4-BE49-F238E27FC236}">
                  <a16:creationId xmlns:a16="http://schemas.microsoft.com/office/drawing/2014/main" id="{4DA62BF6-CB84-4801-9F80-B05BEF9A920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31" name="직사각형 30">
              <a:extLst>
                <a:ext uri="{FF2B5EF4-FFF2-40B4-BE49-F238E27FC236}">
                  <a16:creationId xmlns:a16="http://schemas.microsoft.com/office/drawing/2014/main" id="{254F56B2-C43D-4652-BD09-3E3963F8BDD4}"/>
                </a:ext>
              </a:extLst>
            </p:cNvPr>
            <p:cNvSpPr/>
            <p:nvPr/>
          </p:nvSpPr>
          <p:spPr>
            <a:xfrm>
              <a:off x="1179513" y="2045625"/>
              <a:ext cx="8632825"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Trải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nghiệm</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600"/>
                </a:spcAft>
              </a:pP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32" name="직사각형 31">
            <a:extLst>
              <a:ext uri="{FF2B5EF4-FFF2-40B4-BE49-F238E27FC236}">
                <a16:creationId xmlns:a16="http://schemas.microsoft.com/office/drawing/2014/main" id="{224A3A1A-F039-43F5-9E03-D3191076CB2D}"/>
              </a:ext>
            </a:extLst>
          </p:cNvPr>
          <p:cNvSpPr/>
          <p:nvPr/>
        </p:nvSpPr>
        <p:spPr>
          <a:xfrm>
            <a:off x="711200" y="2180060"/>
            <a:ext cx="8632825" cy="14534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Động từ “trải qua” + danh từ “kinh nghiệm” → nghĩa là quá trình + kết quả </a:t>
            </a:r>
            <a:b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b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3 bước của UX</a:t>
            </a:r>
          </a:p>
          <a:p>
            <a:pPr lvl="1">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Kỳ vọng của người dùng: Kỳ vọng của người dùng trong tương lai</a:t>
            </a:r>
          </a:p>
          <a:p>
            <a:pPr lvl="1">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Trải nghiệm của người dùng: Trải nghiệm hiện tại sử dụng UI thực</a:t>
            </a:r>
          </a:p>
          <a:p>
            <a:pPr lvl="1">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Xin lỗi người dùng: Nhà cung cấp UI xin lỗi người dùng</a:t>
            </a:r>
          </a:p>
        </p:txBody>
      </p:sp>
      <p:grpSp>
        <p:nvGrpSpPr>
          <p:cNvPr id="8" name="그룹 7"/>
          <p:cNvGrpSpPr/>
          <p:nvPr/>
        </p:nvGrpSpPr>
        <p:grpSpPr>
          <a:xfrm>
            <a:off x="416127" y="447433"/>
            <a:ext cx="9051873" cy="276999"/>
            <a:chOff x="416127" y="447433"/>
            <a:chExt cx="9051873" cy="276999"/>
          </a:xfrm>
        </p:grpSpPr>
        <p:sp>
          <p:nvSpPr>
            <p:cNvPr id="9" name="직사각형 8">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UX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gì</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0" name="직사각형 9">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1" name="직사각형 1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Khái</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niệm</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UX</a:t>
            </a:r>
          </a:p>
        </p:txBody>
      </p:sp>
    </p:spTree>
    <p:extLst>
      <p:ext uri="{BB962C8B-B14F-4D97-AF65-F5344CB8AC3E}">
        <p14:creationId xmlns:p14="http://schemas.microsoft.com/office/powerpoint/2010/main" val="92621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그룹 27">
            <a:extLst>
              <a:ext uri="{FF2B5EF4-FFF2-40B4-BE49-F238E27FC236}">
                <a16:creationId xmlns:a16="http://schemas.microsoft.com/office/drawing/2014/main" id="{6B086CAE-D6E7-4F86-976B-1C31FA503CAB}"/>
              </a:ext>
            </a:extLst>
          </p:cNvPr>
          <p:cNvGrpSpPr/>
          <p:nvPr/>
        </p:nvGrpSpPr>
        <p:grpSpPr>
          <a:xfrm>
            <a:off x="558800" y="1912646"/>
            <a:ext cx="8785225" cy="215444"/>
            <a:chOff x="1027113" y="2045625"/>
            <a:chExt cx="8785225" cy="215444"/>
          </a:xfrm>
        </p:grpSpPr>
        <p:sp>
          <p:nvSpPr>
            <p:cNvPr id="29" name="직사각형 28">
              <a:extLst>
                <a:ext uri="{FF2B5EF4-FFF2-40B4-BE49-F238E27FC236}">
                  <a16:creationId xmlns:a16="http://schemas.microsoft.com/office/drawing/2014/main" id="{4FB8084B-E19A-4208-8286-0D38BF27F27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30" name="직사각형 29">
              <a:extLst>
                <a:ext uri="{FF2B5EF4-FFF2-40B4-BE49-F238E27FC236}">
                  <a16:creationId xmlns:a16="http://schemas.microsoft.com/office/drawing/2014/main" id="{91280AA0-8BFB-4E1A-B9CE-41796137E504}"/>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UX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tốt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p>
          </p:txBody>
        </p:sp>
      </p:grpSp>
      <p:sp>
        <p:nvSpPr>
          <p:cNvPr id="31" name="직사각형 30">
            <a:extLst>
              <a:ext uri="{FF2B5EF4-FFF2-40B4-BE49-F238E27FC236}">
                <a16:creationId xmlns:a16="http://schemas.microsoft.com/office/drawing/2014/main" id="{57D1E658-A287-46AE-B8FD-09566A07FB5F}"/>
              </a:ext>
            </a:extLst>
          </p:cNvPr>
          <p:cNvSpPr/>
          <p:nvPr/>
        </p:nvSpPr>
        <p:spPr>
          <a:xfrm>
            <a:off x="711200" y="2229153"/>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Đó là mang lại niềm vui cho người dùng, không phải là tạo ra một thiết kế tuyệt vời mà là cung cấp một trải nghiệm người dùng (UX) tốt. </a:t>
            </a:r>
          </a:p>
        </p:txBody>
      </p:sp>
      <p:grpSp>
        <p:nvGrpSpPr>
          <p:cNvPr id="32" name="그룹 31">
            <a:extLst>
              <a:ext uri="{FF2B5EF4-FFF2-40B4-BE49-F238E27FC236}">
                <a16:creationId xmlns:a16="http://schemas.microsoft.com/office/drawing/2014/main" id="{A03E0A28-D8AE-4BD9-9CA0-413DE58D714A}"/>
              </a:ext>
            </a:extLst>
          </p:cNvPr>
          <p:cNvGrpSpPr/>
          <p:nvPr/>
        </p:nvGrpSpPr>
        <p:grpSpPr>
          <a:xfrm>
            <a:off x="558800" y="2791916"/>
            <a:ext cx="8785225" cy="215444"/>
            <a:chOff x="1027113" y="2045625"/>
            <a:chExt cx="8785225" cy="215444"/>
          </a:xfrm>
        </p:grpSpPr>
        <p:sp>
          <p:nvSpPr>
            <p:cNvPr id="33" name="직사각형 32">
              <a:extLst>
                <a:ext uri="{FF2B5EF4-FFF2-40B4-BE49-F238E27FC236}">
                  <a16:creationId xmlns:a16="http://schemas.microsoft.com/office/drawing/2014/main" id="{6F18433D-57ED-4639-B335-D23B1C746D5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34" name="직사각형 33">
              <a:extLst>
                <a:ext uri="{FF2B5EF4-FFF2-40B4-BE49-F238E27FC236}">
                  <a16:creationId xmlns:a16="http://schemas.microsoft.com/office/drawing/2014/main" id="{C0E94D2A-E534-4B37-A221-DE15BED8A933}"/>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Nhu cầu của người dùng </a:t>
              </a:r>
            </a:p>
          </p:txBody>
        </p:sp>
      </p:grpSp>
      <p:sp>
        <p:nvSpPr>
          <p:cNvPr id="35" name="직사각형 34">
            <a:extLst>
              <a:ext uri="{FF2B5EF4-FFF2-40B4-BE49-F238E27FC236}">
                <a16:creationId xmlns:a16="http://schemas.microsoft.com/office/drawing/2014/main" id="{E57479A7-B91F-409A-8BE2-49C551E4C229}"/>
              </a:ext>
            </a:extLst>
          </p:cNvPr>
          <p:cNvSpPr/>
          <p:nvPr/>
        </p:nvSpPr>
        <p:spPr>
          <a:xfrm>
            <a:off x="711200" y="3092735"/>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Điều quan trọng nhất đối với UX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UX chú trọng tới nhu cầu của người dùng vì đó là giá trị chung được tạo ra bằng cách kết hợp những suy nghĩ, cảm xúc và hoạt động của người dùng</a:t>
            </a:r>
          </a:p>
        </p:txBody>
      </p:sp>
      <p:grpSp>
        <p:nvGrpSpPr>
          <p:cNvPr id="12" name="그룹 11"/>
          <p:cNvGrpSpPr/>
          <p:nvPr/>
        </p:nvGrpSpPr>
        <p:grpSpPr>
          <a:xfrm>
            <a:off x="416127" y="447433"/>
            <a:ext cx="9051873" cy="276999"/>
            <a:chOff x="416127" y="447433"/>
            <a:chExt cx="9051873" cy="276999"/>
          </a:xfrm>
        </p:grpSpPr>
        <p:sp>
          <p:nvSpPr>
            <p:cNvPr id="13" name="직사각형 12">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4.2 UX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gì</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4" name="직사각형 13">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5" name="직사각형 1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Điều kiện để có được UX tốt</a:t>
            </a:r>
          </a:p>
        </p:txBody>
      </p:sp>
    </p:spTree>
    <p:extLst>
      <p:ext uri="{BB962C8B-B14F-4D97-AF65-F5344CB8AC3E}">
        <p14:creationId xmlns:p14="http://schemas.microsoft.com/office/powerpoint/2010/main" val="4288954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Medium" pitchFamily="2" charset="77"/>
                <a:ea typeface="iCiel Samsung Sharp Sans Regular" pitchFamily="2" charset="77"/>
                <a:cs typeface="iCiel Samsung Sharp Sans Regular" pitchFamily="2" charset="77"/>
              </a:rPr>
              <a:t>Tổng</a:t>
            </a:r>
            <a:r>
              <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Medium" pitchFamily="2" charset="77"/>
                <a:ea typeface="iCiel Samsung Sharp Sans Regular" pitchFamily="2" charset="77"/>
                <a:cs typeface="iCiel Samsung Sharp Sans Regular" pitchFamily="2" charset="77"/>
              </a:rPr>
              <a:t>quan</a:t>
            </a:r>
            <a:r>
              <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Medium" pitchFamily="2" charset="77"/>
                <a:ea typeface="iCiel Samsung Sharp Sans Regular" pitchFamily="2" charset="77"/>
                <a:cs typeface="iCiel Samsung Sharp Sans Regular" pitchFamily="2" charset="77"/>
              </a:rPr>
              <a:t>về</a:t>
            </a:r>
            <a:r>
              <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Medium" pitchFamily="2" charset="77"/>
                <a:ea typeface="iCiel Samsung Sharp Sans Regular" pitchFamily="2" charset="77"/>
                <a:cs typeface="iCiel Samsung Sharp Sans Regular" pitchFamily="2" charset="77"/>
              </a:rPr>
              <a:t>Thiết</a:t>
            </a:r>
            <a:r>
              <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Medium" pitchFamily="2" charset="77"/>
                <a:ea typeface="iCiel Samsung Sharp Sans Regular" pitchFamily="2" charset="77"/>
                <a:cs typeface="iCiel Samsung Sharp Sans Regular" pitchFamily="2" charset="77"/>
              </a:rPr>
              <a:t>kế</a:t>
            </a:r>
            <a:r>
              <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 UI/UX</a:t>
            </a:r>
          </a:p>
        </p:txBody>
      </p:sp>
      <p:sp>
        <p:nvSpPr>
          <p:cNvPr id="11" name="직사각형 133">
            <a:extLst>
              <a:ext uri="{FF2B5EF4-FFF2-40B4-BE49-F238E27FC236}">
                <a16:creationId xmlns:a16="http://schemas.microsoft.com/office/drawing/2014/main" id="{F30E60FD-5340-4E90-99F1-BB9E55EB305D}"/>
              </a:ext>
            </a:extLst>
          </p:cNvPr>
          <p:cNvSpPr/>
          <p:nvPr/>
        </p:nvSpPr>
        <p:spPr>
          <a:xfrm>
            <a:off x="990000" y="2396767"/>
            <a:ext cx="547971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3600" b="1" dirty="0">
                <a:solidFill>
                  <a:schemeClr val="bg1">
                    <a:lumMod val="50000"/>
                  </a:schemeClr>
                </a:solidFill>
                <a:latin typeface="iCiel Samsung Sharp Sans Medium" pitchFamily="2" charset="77"/>
                <a:ea typeface="iCiel Samsung Sharp Sans Regular" pitchFamily="2" charset="77"/>
                <a:cs typeface="iCiel Samsung Sharp Sans Regular" pitchFamily="2" charset="77"/>
              </a:rPr>
              <a:t>BÀI 4.</a:t>
            </a:r>
          </a:p>
        </p:txBody>
      </p:sp>
      <p:grpSp>
        <p:nvGrpSpPr>
          <p:cNvPr id="5" name="그룹 4"/>
          <p:cNvGrpSpPr/>
          <p:nvPr/>
        </p:nvGrpSpPr>
        <p:grpSpPr>
          <a:xfrm>
            <a:off x="1051644" y="3971927"/>
            <a:ext cx="6903636" cy="1088148"/>
            <a:chOff x="1051644" y="3971927"/>
            <a:chExt cx="6903636" cy="1088148"/>
          </a:xfrm>
        </p:grpSpPr>
        <p:grpSp>
          <p:nvGrpSpPr>
            <p:cNvPr id="3" name="그룹 2"/>
            <p:cNvGrpSpPr/>
            <p:nvPr/>
          </p:nvGrpSpPr>
          <p:grpSpPr>
            <a:xfrm>
              <a:off x="1051644" y="3971927"/>
              <a:ext cx="5702300" cy="278172"/>
              <a:chOff x="1051644" y="3971927"/>
              <a:chExt cx="5702300" cy="278172"/>
            </a:xfrm>
          </p:grpSpPr>
          <p:sp>
            <p:nvSpPr>
              <p:cNvPr id="13" name="직사각형 12">
                <a:extLst>
                  <a:ext uri="{FF2B5EF4-FFF2-40B4-BE49-F238E27FC236}">
                    <a16:creationId xmlns:a16="http://schemas.microsoft.com/office/drawing/2014/main" id="{8CEA84EE-1CFD-4B57-A1C8-06A1AB4ACA44}"/>
                  </a:ext>
                </a:extLst>
              </p:cNvPr>
              <p:cNvSpPr/>
              <p:nvPr/>
            </p:nvSpPr>
            <p:spPr>
              <a:xfrm>
                <a:off x="1234524" y="397310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4.1 UI </a:t>
                </a:r>
                <a:r>
                  <a:rPr lang="en-US" altLang="ko-KR" dirty="0" err="1">
                    <a:solidFill>
                      <a:schemeClr val="bg1">
                        <a:lumMod val="65000"/>
                      </a:schemeClr>
                    </a:solidFill>
                    <a:latin typeface="SamsungOne-400" panose="020B0503030303020204" pitchFamily="34" charset="0"/>
                    <a:ea typeface="SamsungOne-400" panose="020B0503030303020204" pitchFamily="34" charset="0"/>
                  </a:rPr>
                  <a:t>là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gì</a:t>
                </a:r>
                <a:r>
                  <a:rPr lang="en-US" altLang="ko-KR" dirty="0">
                    <a:solidFill>
                      <a:schemeClr val="bg1">
                        <a:lumMod val="65000"/>
                      </a:schemeClr>
                    </a:solidFill>
                    <a:latin typeface="SamsungOne-400" panose="020B0503030303020204" pitchFamily="34" charset="0"/>
                    <a:ea typeface="SamsungOne-400" panose="020B0503030303020204" pitchFamily="34" charset="0"/>
                  </a:rPr>
                  <a:t>?</a:t>
                </a:r>
              </a:p>
            </p:txBody>
          </p:sp>
          <p:sp>
            <p:nvSpPr>
              <p:cNvPr id="14" name="직사각형 13">
                <a:extLst>
                  <a:ext uri="{FF2B5EF4-FFF2-40B4-BE49-F238E27FC236}">
                    <a16:creationId xmlns:a16="http://schemas.microsoft.com/office/drawing/2014/main" id="{490AEC04-CD1D-4B88-858B-CBB56559D797}"/>
                  </a:ext>
                </a:extLst>
              </p:cNvPr>
              <p:cNvSpPr/>
              <p:nvPr/>
            </p:nvSpPr>
            <p:spPr>
              <a:xfrm>
                <a:off x="1051644" y="397192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 name="그룹 1"/>
            <p:cNvGrpSpPr/>
            <p:nvPr/>
          </p:nvGrpSpPr>
          <p:grpSpPr>
            <a:xfrm>
              <a:off x="1051644" y="4376915"/>
              <a:ext cx="6766476" cy="278172"/>
              <a:chOff x="1051644" y="4401761"/>
              <a:chExt cx="6766476" cy="278172"/>
            </a:xfrm>
          </p:grpSpPr>
          <p:sp>
            <p:nvSpPr>
              <p:cNvPr id="15" name="직사각형 14">
                <a:extLst>
                  <a:ext uri="{FF2B5EF4-FFF2-40B4-BE49-F238E27FC236}">
                    <a16:creationId xmlns:a16="http://schemas.microsoft.com/office/drawing/2014/main" id="{475B5DE5-347D-4119-80E7-2377740127D9}"/>
                  </a:ext>
                </a:extLst>
              </p:cNvPr>
              <p:cNvSpPr/>
              <p:nvPr/>
            </p:nvSpPr>
            <p:spPr>
              <a:xfrm>
                <a:off x="1234524" y="4402934"/>
                <a:ext cx="658359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4.2 UX </a:t>
                </a:r>
                <a:r>
                  <a:rPr lang="en-US" altLang="ko-KR" dirty="0" err="1">
                    <a:solidFill>
                      <a:schemeClr val="bg1">
                        <a:lumMod val="65000"/>
                      </a:schemeClr>
                    </a:solidFill>
                    <a:latin typeface="SamsungOne-400" panose="020B0503030303020204" pitchFamily="34" charset="0"/>
                    <a:ea typeface="SamsungOne-400" panose="020B0503030303020204" pitchFamily="34" charset="0"/>
                  </a:rPr>
                  <a:t>là</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gì</a:t>
                </a:r>
                <a:r>
                  <a:rPr lang="en-US" altLang="ko-KR" dirty="0">
                    <a:solidFill>
                      <a:schemeClr val="bg1">
                        <a:lumMod val="65000"/>
                      </a:schemeClr>
                    </a:solidFill>
                    <a:latin typeface="SamsungOne-400" panose="020B0503030303020204" pitchFamily="34" charset="0"/>
                    <a:ea typeface="SamsungOne-400" panose="020B0503030303020204" pitchFamily="34" charset="0"/>
                  </a:rPr>
                  <a:t>?</a:t>
                </a:r>
              </a:p>
            </p:txBody>
          </p:sp>
          <p:sp>
            <p:nvSpPr>
              <p:cNvPr id="16" name="직사각형 15">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17" name="그룹 16"/>
            <p:cNvGrpSpPr/>
            <p:nvPr/>
          </p:nvGrpSpPr>
          <p:grpSpPr>
            <a:xfrm>
              <a:off x="1051644" y="4781903"/>
              <a:ext cx="6903636" cy="278172"/>
              <a:chOff x="1051644" y="4401761"/>
              <a:chExt cx="6903636" cy="278172"/>
            </a:xfrm>
          </p:grpSpPr>
          <p:sp>
            <p:nvSpPr>
              <p:cNvPr id="18" name="직사각형 17">
                <a:extLst>
                  <a:ext uri="{FF2B5EF4-FFF2-40B4-BE49-F238E27FC236}">
                    <a16:creationId xmlns:a16="http://schemas.microsoft.com/office/drawing/2014/main" id="{475B5DE5-347D-4119-80E7-2377740127D9}"/>
                  </a:ext>
                </a:extLst>
              </p:cNvPr>
              <p:cNvSpPr/>
              <p:nvPr/>
            </p:nvSpPr>
            <p:spPr>
              <a:xfrm>
                <a:off x="1234524" y="4402934"/>
                <a:ext cx="672075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fr-FR" altLang="ko-KR" dirty="0">
                    <a:solidFill>
                      <a:schemeClr val="tx1">
                        <a:lumMod val="75000"/>
                        <a:lumOff val="25000"/>
                      </a:schemeClr>
                    </a:solidFill>
                    <a:latin typeface="SamsungOne-400" panose="020B0503030303020204" charset="0"/>
                    <a:ea typeface="SamsungOne-400" panose="020B0503030303020204" charset="0"/>
                  </a:rPr>
                  <a:t>4.3 </a:t>
                </a:r>
                <a:r>
                  <a:rPr lang="fr-FR" altLang="ko-KR" dirty="0" err="1">
                    <a:solidFill>
                      <a:schemeClr val="tx1">
                        <a:lumMod val="75000"/>
                        <a:lumOff val="25000"/>
                      </a:schemeClr>
                    </a:solidFill>
                    <a:latin typeface="SamsungOne-400" panose="020B0503030303020204" charset="0"/>
                    <a:ea typeface="SamsungOne-400" panose="020B0503030303020204" charset="0"/>
                  </a:rPr>
                  <a:t>Thiết</a:t>
                </a:r>
                <a:r>
                  <a:rPr lang="fr-FR" altLang="ko-KR" dirty="0">
                    <a:solidFill>
                      <a:schemeClr val="tx1">
                        <a:lumMod val="75000"/>
                        <a:lumOff val="25000"/>
                      </a:schemeClr>
                    </a:solidFill>
                    <a:latin typeface="SamsungOne-400" panose="020B0503030303020204" charset="0"/>
                    <a:ea typeface="SamsungOne-400" panose="020B0503030303020204" charset="0"/>
                  </a:rPr>
                  <a:t> </a:t>
                </a:r>
                <a:r>
                  <a:rPr lang="fr-FR" altLang="ko-KR" dirty="0" err="1">
                    <a:solidFill>
                      <a:schemeClr val="tx1">
                        <a:lumMod val="75000"/>
                        <a:lumOff val="25000"/>
                      </a:schemeClr>
                    </a:solidFill>
                    <a:latin typeface="SamsungOne-400" panose="020B0503030303020204" charset="0"/>
                    <a:ea typeface="SamsungOne-400" panose="020B0503030303020204" charset="0"/>
                  </a:rPr>
                  <a:t>kế</a:t>
                </a:r>
                <a:r>
                  <a:rPr lang="fr-FR" altLang="ko-KR" dirty="0">
                    <a:solidFill>
                      <a:schemeClr val="tx1">
                        <a:lumMod val="75000"/>
                        <a:lumOff val="25000"/>
                      </a:schemeClr>
                    </a:solidFill>
                    <a:latin typeface="SamsungOne-400" panose="020B0503030303020204" charset="0"/>
                    <a:ea typeface="SamsungOne-400" panose="020B0503030303020204" charset="0"/>
                  </a:rPr>
                  <a:t> UX là </a:t>
                </a:r>
                <a:r>
                  <a:rPr lang="fr-FR" altLang="ko-KR" dirty="0" err="1">
                    <a:solidFill>
                      <a:schemeClr val="tx1">
                        <a:lumMod val="75000"/>
                        <a:lumOff val="25000"/>
                      </a:schemeClr>
                    </a:solidFill>
                    <a:latin typeface="SamsungOne-400" panose="020B0503030303020204" charset="0"/>
                    <a:ea typeface="SamsungOne-400" panose="020B0503030303020204" charset="0"/>
                  </a:rPr>
                  <a:t>gì</a:t>
                </a:r>
                <a:r>
                  <a:rPr lang="fr-FR" altLang="ko-KR" dirty="0">
                    <a:solidFill>
                      <a:schemeClr val="tx1">
                        <a:lumMod val="75000"/>
                        <a:lumOff val="25000"/>
                      </a:schemeClr>
                    </a:solidFill>
                    <a:latin typeface="SamsungOne-400" panose="020B0503030303020204" charset="0"/>
                    <a:ea typeface="SamsungOne-400" panose="020B0503030303020204" charset="0"/>
                  </a:rPr>
                  <a:t>?</a:t>
                </a:r>
              </a:p>
            </p:txBody>
          </p:sp>
          <p:sp>
            <p:nvSpPr>
              <p:cNvPr id="19" name="직사각형 18">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spTree>
    <p:extLst>
      <p:ext uri="{BB962C8B-B14F-4D97-AF65-F5344CB8AC3E}">
        <p14:creationId xmlns:p14="http://schemas.microsoft.com/office/powerpoint/2010/main" val="1642523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BF25B831-07EE-4E03-B178-33B913114E76}"/>
              </a:ext>
            </a:extLst>
          </p:cNvPr>
          <p:cNvGrpSpPr/>
          <p:nvPr/>
        </p:nvGrpSpPr>
        <p:grpSpPr>
          <a:xfrm>
            <a:off x="884093" y="2173605"/>
            <a:ext cx="8155132" cy="1783813"/>
            <a:chOff x="840551" y="2493645"/>
            <a:chExt cx="8155132" cy="1783813"/>
          </a:xfrm>
        </p:grpSpPr>
        <p:sp>
          <p:nvSpPr>
            <p:cNvPr id="52" name="화살표: 아래쪽 51">
              <a:extLst>
                <a:ext uri="{FF2B5EF4-FFF2-40B4-BE49-F238E27FC236}">
                  <a16:creationId xmlns:a16="http://schemas.microsoft.com/office/drawing/2014/main" id="{5ADD0735-E7C6-4276-A124-FAA50A5639DE}"/>
                </a:ext>
              </a:extLst>
            </p:cNvPr>
            <p:cNvSpPr/>
            <p:nvPr/>
          </p:nvSpPr>
          <p:spPr>
            <a:xfrm>
              <a:off x="6463514" y="2493645"/>
              <a:ext cx="311105" cy="223848"/>
            </a:xfrm>
            <a:prstGeom prst="downArrow">
              <a:avLst/>
            </a:prstGeom>
            <a:solidFill>
              <a:srgbClr val="193EB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scene3d>
                <a:camera prst="orthographicFront"/>
                <a:lightRig rig="threePt" dir="t"/>
              </a:scene3d>
              <a:sp3d>
                <a:bevelT w="0" h="6350"/>
              </a:sp3d>
            </a:bodyPr>
            <a:lstStyle/>
            <a:p>
              <a:pPr algn="ctr" defTabSz="914126">
                <a:defRPr/>
              </a:pPr>
              <a:endParaRPr lang="ko-KR" altLang="en-US" sz="1799">
                <a:solidFill>
                  <a:prstClr val="white"/>
                </a:solidFill>
                <a:latin typeface="Calibri" panose="020F0502020204030204"/>
                <a:ea typeface="맑은 고딕" panose="020B0503020000020004" pitchFamily="50" charset="-127"/>
              </a:endParaRPr>
            </a:p>
          </p:txBody>
        </p:sp>
        <p:sp>
          <p:nvSpPr>
            <p:cNvPr id="26" name="타원 25">
              <a:extLst>
                <a:ext uri="{FF2B5EF4-FFF2-40B4-BE49-F238E27FC236}">
                  <a16:creationId xmlns:a16="http://schemas.microsoft.com/office/drawing/2014/main" id="{232886D1-B789-4A12-A401-58E3EA3258D1}"/>
                </a:ext>
              </a:extLst>
            </p:cNvPr>
            <p:cNvSpPr/>
            <p:nvPr/>
          </p:nvSpPr>
          <p:spPr>
            <a:xfrm>
              <a:off x="840551" y="2744788"/>
              <a:ext cx="1392401" cy="1344915"/>
            </a:xfrm>
            <a:prstGeom prst="ellipse">
              <a:avLst/>
            </a:prstGeom>
            <a:blipFill>
              <a:blip r:embed="rId2"/>
              <a:stretch>
                <a:fillRect/>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defRPr/>
              </a:pPr>
              <a:endParaRPr lang="ko-KR" altLang="en-US" sz="1799">
                <a:solidFill>
                  <a:prstClr val="white"/>
                </a:solidFill>
                <a:latin typeface="Calibri" panose="020F0502020204030204"/>
                <a:ea typeface="맑은 고딕" panose="020B0503020000020004" pitchFamily="50" charset="-127"/>
              </a:endParaRPr>
            </a:p>
          </p:txBody>
        </p:sp>
        <p:sp>
          <p:nvSpPr>
            <p:cNvPr id="30" name="직사각형 29">
              <a:extLst>
                <a:ext uri="{FF2B5EF4-FFF2-40B4-BE49-F238E27FC236}">
                  <a16:creationId xmlns:a16="http://schemas.microsoft.com/office/drawing/2014/main" id="{9459A211-A159-47D5-B5EF-CCB5EC0F6CA9}"/>
                </a:ext>
              </a:extLst>
            </p:cNvPr>
            <p:cNvSpPr/>
            <p:nvPr/>
          </p:nvSpPr>
          <p:spPr>
            <a:xfrm>
              <a:off x="2395999" y="2744788"/>
              <a:ext cx="1414225" cy="1322254"/>
            </a:xfrm>
            <a:prstGeom prst="rect">
              <a:avLst/>
            </a:prstGeom>
            <a:blipFill>
              <a:blip r:embed="rId3"/>
              <a:stretch>
                <a:fillRect/>
              </a:stretch>
            </a:blipFill>
            <a:ln>
              <a:solidFill>
                <a:srgbClr val="99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defRPr/>
              </a:pPr>
              <a:endParaRPr lang="ko-KR" altLang="en-US" sz="1799">
                <a:solidFill>
                  <a:prstClr val="white"/>
                </a:solidFill>
                <a:latin typeface="Calibri" panose="020F0502020204030204"/>
                <a:ea typeface="맑은 고딕" panose="020B0503020000020004" pitchFamily="50" charset="-127"/>
              </a:endParaRPr>
            </a:p>
          </p:txBody>
        </p:sp>
        <p:sp>
          <p:nvSpPr>
            <p:cNvPr id="32" name="직사각형 31">
              <a:extLst>
                <a:ext uri="{FF2B5EF4-FFF2-40B4-BE49-F238E27FC236}">
                  <a16:creationId xmlns:a16="http://schemas.microsoft.com/office/drawing/2014/main" id="{6796D8E7-1A8E-41E5-BD72-11013188D3E9}"/>
                </a:ext>
              </a:extLst>
            </p:cNvPr>
            <p:cNvSpPr/>
            <p:nvPr/>
          </p:nvSpPr>
          <p:spPr>
            <a:xfrm>
              <a:off x="4008765" y="4114668"/>
              <a:ext cx="1668833"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600"/>
                </a:spcAft>
              </a:pPr>
              <a:r>
                <a:rPr lang="en-US" altLang="ko-KR" sz="1050" b="1" dirty="0" err="1">
                  <a:solidFill>
                    <a:schemeClr val="tx1">
                      <a:lumMod val="85000"/>
                      <a:lumOff val="15000"/>
                    </a:schemeClr>
                  </a:solidFill>
                  <a:latin typeface="SamsungOne-400" panose="020B0503030303020204" charset="0"/>
                  <a:ea typeface="SamsungOne-400" panose="020B0503030303020204" charset="0"/>
                </a:rPr>
                <a:t>Thiệt</a:t>
              </a:r>
              <a:r>
                <a:rPr lang="en-US" altLang="ko-KR" sz="1050" b="1" dirty="0">
                  <a:solidFill>
                    <a:schemeClr val="tx1">
                      <a:lumMod val="85000"/>
                      <a:lumOff val="15000"/>
                    </a:schemeClr>
                  </a:solidFill>
                  <a:latin typeface="SamsungOne-400" panose="020B0503030303020204" charset="0"/>
                  <a:ea typeface="SamsungOne-400" panose="020B0503030303020204" charset="0"/>
                </a:rPr>
                <a:t> </a:t>
              </a:r>
              <a:r>
                <a:rPr lang="en-US" altLang="ko-KR" sz="1050" b="1" dirty="0" err="1">
                  <a:solidFill>
                    <a:schemeClr val="tx1">
                      <a:lumMod val="85000"/>
                      <a:lumOff val="15000"/>
                    </a:schemeClr>
                  </a:solidFill>
                  <a:latin typeface="SamsungOne-400" panose="020B0503030303020204" charset="0"/>
                  <a:ea typeface="SamsungOne-400" panose="020B0503030303020204" charset="0"/>
                </a:rPr>
                <a:t>thòi</a:t>
              </a:r>
              <a:r>
                <a:rPr lang="en-US" altLang="ko-KR" sz="1050" b="1" dirty="0">
                  <a:solidFill>
                    <a:schemeClr val="tx1">
                      <a:lumMod val="85000"/>
                      <a:lumOff val="15000"/>
                    </a:schemeClr>
                  </a:solidFill>
                  <a:latin typeface="SamsungOne-400" panose="020B0503030303020204" charset="0"/>
                  <a:ea typeface="SamsungOne-400" panose="020B0503030303020204" charset="0"/>
                </a:rPr>
                <a:t> </a:t>
              </a:r>
              <a:r>
                <a:rPr lang="en-US" altLang="ko-KR" sz="1050" b="1" dirty="0" err="1">
                  <a:solidFill>
                    <a:schemeClr val="tx1">
                      <a:lumMod val="85000"/>
                      <a:lumOff val="15000"/>
                    </a:schemeClr>
                  </a:solidFill>
                  <a:latin typeface="SamsungOne-400" panose="020B0503030303020204" charset="0"/>
                  <a:ea typeface="SamsungOne-400" panose="020B0503030303020204" charset="0"/>
                </a:rPr>
                <a:t>xã</a:t>
              </a:r>
              <a:r>
                <a:rPr lang="en-US" altLang="ko-KR" sz="1050" b="1" dirty="0">
                  <a:solidFill>
                    <a:schemeClr val="tx1">
                      <a:lumMod val="85000"/>
                      <a:lumOff val="15000"/>
                    </a:schemeClr>
                  </a:solidFill>
                  <a:latin typeface="SamsungOne-400" panose="020B0503030303020204" charset="0"/>
                  <a:ea typeface="SamsungOne-400" panose="020B0503030303020204" charset="0"/>
                </a:rPr>
                <a:t> </a:t>
              </a:r>
              <a:r>
                <a:rPr lang="en-US" altLang="ko-KR" sz="1050" b="1" dirty="0" err="1">
                  <a:solidFill>
                    <a:schemeClr val="tx1">
                      <a:lumMod val="85000"/>
                      <a:lumOff val="15000"/>
                    </a:schemeClr>
                  </a:solidFill>
                  <a:latin typeface="SamsungOne-400" panose="020B0503030303020204" charset="0"/>
                  <a:ea typeface="SamsungOne-400" panose="020B0503030303020204" charset="0"/>
                </a:rPr>
                <a:t>hội</a:t>
              </a:r>
              <a:endParaRPr lang="en-US" altLang="ko-KR" sz="1050" b="1" dirty="0">
                <a:solidFill>
                  <a:schemeClr val="tx1">
                    <a:lumMod val="85000"/>
                    <a:lumOff val="15000"/>
                  </a:schemeClr>
                </a:solidFill>
                <a:latin typeface="SamsungOne-400" panose="020B0503030303020204" charset="0"/>
                <a:ea typeface="SamsungOne-400" panose="020B0503030303020204" charset="0"/>
              </a:endParaRPr>
            </a:p>
          </p:txBody>
        </p:sp>
        <p:sp>
          <p:nvSpPr>
            <p:cNvPr id="37" name="이등변 삼각형 36">
              <a:extLst>
                <a:ext uri="{FF2B5EF4-FFF2-40B4-BE49-F238E27FC236}">
                  <a16:creationId xmlns:a16="http://schemas.microsoft.com/office/drawing/2014/main" id="{53090BB1-7E92-4418-8D94-D3724A0C1474}"/>
                </a:ext>
              </a:extLst>
            </p:cNvPr>
            <p:cNvSpPr/>
            <p:nvPr/>
          </p:nvSpPr>
          <p:spPr>
            <a:xfrm>
              <a:off x="4017561" y="2744788"/>
              <a:ext cx="1596112" cy="1322254"/>
            </a:xfrm>
            <a:prstGeom prst="triangle">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defRPr/>
              </a:pPr>
              <a:endParaRPr lang="ko-KR" altLang="en-US" sz="1799">
                <a:solidFill>
                  <a:prstClr val="white"/>
                </a:solidFill>
                <a:latin typeface="Calibri" panose="020F0502020204030204"/>
                <a:ea typeface="맑은 고딕" panose="020B0503020000020004" pitchFamily="50" charset="-127"/>
              </a:endParaRPr>
            </a:p>
          </p:txBody>
        </p:sp>
        <p:sp>
          <p:nvSpPr>
            <p:cNvPr id="50" name="직사각형 49">
              <a:extLst>
                <a:ext uri="{FF2B5EF4-FFF2-40B4-BE49-F238E27FC236}">
                  <a16:creationId xmlns:a16="http://schemas.microsoft.com/office/drawing/2014/main" id="{BA9E254A-9622-4ABF-9E90-714BFD3864E3}"/>
                </a:ext>
              </a:extLst>
            </p:cNvPr>
            <p:cNvSpPr/>
            <p:nvPr/>
          </p:nvSpPr>
          <p:spPr>
            <a:xfrm>
              <a:off x="2610155" y="4114668"/>
              <a:ext cx="969826"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600"/>
                </a:spcAft>
              </a:pPr>
              <a:r>
                <a:rPr lang="en-US" altLang="ko-KR" sz="1050" b="1" dirty="0">
                  <a:solidFill>
                    <a:schemeClr val="tx1">
                      <a:lumMod val="85000"/>
                      <a:lumOff val="15000"/>
                    </a:schemeClr>
                  </a:solidFill>
                  <a:latin typeface="SamsungOne-400" panose="020B0503030303020204" charset="0"/>
                  <a:ea typeface="SamsungOne-400" panose="020B0503030303020204" charset="0"/>
                </a:rPr>
                <a:t>Nhà </a:t>
              </a:r>
              <a:r>
                <a:rPr lang="en-US" altLang="ko-KR" sz="1050" b="1" dirty="0" err="1">
                  <a:solidFill>
                    <a:schemeClr val="tx1">
                      <a:lumMod val="85000"/>
                      <a:lumOff val="15000"/>
                    </a:schemeClr>
                  </a:solidFill>
                  <a:latin typeface="SamsungOne-400" panose="020B0503030303020204" charset="0"/>
                  <a:ea typeface="SamsungOne-400" panose="020B0503030303020204" charset="0"/>
                </a:rPr>
                <a:t>thông</a:t>
              </a:r>
              <a:r>
                <a:rPr lang="en-US" altLang="ko-KR" sz="1050" b="1" dirty="0">
                  <a:solidFill>
                    <a:schemeClr val="tx1">
                      <a:lumMod val="85000"/>
                      <a:lumOff val="15000"/>
                    </a:schemeClr>
                  </a:solidFill>
                  <a:latin typeface="SamsungOne-400" panose="020B0503030303020204" charset="0"/>
                  <a:ea typeface="SamsungOne-400" panose="020B0503030303020204" charset="0"/>
                </a:rPr>
                <a:t> </a:t>
              </a:r>
              <a:r>
                <a:rPr lang="en-US" altLang="ko-KR" sz="1050" b="1" dirty="0" err="1">
                  <a:solidFill>
                    <a:schemeClr val="tx1">
                      <a:lumMod val="85000"/>
                      <a:lumOff val="15000"/>
                    </a:schemeClr>
                  </a:solidFill>
                  <a:latin typeface="SamsungOne-400" panose="020B0503030303020204" charset="0"/>
                  <a:ea typeface="SamsungOne-400" panose="020B0503030303020204" charset="0"/>
                </a:rPr>
                <a:t>minh</a:t>
              </a:r>
              <a:endParaRPr lang="en-US" altLang="ko-KR" sz="1050" b="1" dirty="0">
                <a:solidFill>
                  <a:schemeClr val="tx1">
                    <a:lumMod val="85000"/>
                    <a:lumOff val="15000"/>
                  </a:schemeClr>
                </a:solidFill>
                <a:latin typeface="SamsungOne-400" panose="020B0503030303020204" charset="0"/>
                <a:ea typeface="SamsungOne-400" panose="020B0503030303020204" charset="0"/>
              </a:endParaRPr>
            </a:p>
          </p:txBody>
        </p:sp>
        <p:sp>
          <p:nvSpPr>
            <p:cNvPr id="51" name="직사각형 50">
              <a:extLst>
                <a:ext uri="{FF2B5EF4-FFF2-40B4-BE49-F238E27FC236}">
                  <a16:creationId xmlns:a16="http://schemas.microsoft.com/office/drawing/2014/main" id="{BFC0C320-8677-4CA0-A8E0-FB587984BC63}"/>
                </a:ext>
              </a:extLst>
            </p:cNvPr>
            <p:cNvSpPr/>
            <p:nvPr/>
          </p:nvSpPr>
          <p:spPr>
            <a:xfrm>
              <a:off x="840551" y="4114034"/>
              <a:ext cx="1392401" cy="161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600"/>
                </a:spcAft>
              </a:pPr>
              <a:r>
                <a:rPr lang="en-US" altLang="ko-KR" sz="1050" b="1" dirty="0" err="1">
                  <a:solidFill>
                    <a:schemeClr val="tx1">
                      <a:lumMod val="85000"/>
                      <a:lumOff val="15000"/>
                    </a:schemeClr>
                  </a:solidFill>
                  <a:latin typeface="SamsungOne-400" panose="020B0503030303020204" charset="0"/>
                  <a:ea typeface="SamsungOne-400" panose="020B0503030303020204" charset="0"/>
                </a:rPr>
                <a:t>Thành</a:t>
              </a:r>
              <a:r>
                <a:rPr lang="en-US" altLang="ko-KR" sz="1050" b="1" dirty="0">
                  <a:solidFill>
                    <a:schemeClr val="tx1">
                      <a:lumMod val="85000"/>
                      <a:lumOff val="15000"/>
                    </a:schemeClr>
                  </a:solidFill>
                  <a:latin typeface="SamsungOne-400" panose="020B0503030303020204" charset="0"/>
                  <a:ea typeface="SamsungOne-400" panose="020B0503030303020204" charset="0"/>
                </a:rPr>
                <a:t> </a:t>
              </a:r>
              <a:r>
                <a:rPr lang="en-US" altLang="ko-KR" sz="1050" b="1" dirty="0" err="1">
                  <a:solidFill>
                    <a:schemeClr val="tx1">
                      <a:lumMod val="85000"/>
                      <a:lumOff val="15000"/>
                    </a:schemeClr>
                  </a:solidFill>
                  <a:latin typeface="SamsungOne-400" panose="020B0503030303020204" charset="0"/>
                  <a:ea typeface="SamsungOne-400" panose="020B0503030303020204" charset="0"/>
                </a:rPr>
                <a:t>phố</a:t>
              </a:r>
              <a:r>
                <a:rPr lang="en-US" altLang="ko-KR" sz="1050" b="1" dirty="0">
                  <a:solidFill>
                    <a:schemeClr val="tx1">
                      <a:lumMod val="85000"/>
                      <a:lumOff val="15000"/>
                    </a:schemeClr>
                  </a:solidFill>
                  <a:latin typeface="SamsungOne-400" panose="020B0503030303020204" charset="0"/>
                  <a:ea typeface="SamsungOne-400" panose="020B0503030303020204" charset="0"/>
                </a:rPr>
                <a:t> </a:t>
              </a:r>
              <a:r>
                <a:rPr lang="en-US" altLang="ko-KR" sz="1050" b="1" dirty="0" err="1">
                  <a:solidFill>
                    <a:schemeClr val="tx1">
                      <a:lumMod val="85000"/>
                      <a:lumOff val="15000"/>
                    </a:schemeClr>
                  </a:solidFill>
                  <a:latin typeface="SamsungOne-400" panose="020B0503030303020204" charset="0"/>
                  <a:ea typeface="SamsungOne-400" panose="020B0503030303020204" charset="0"/>
                </a:rPr>
                <a:t>thông</a:t>
              </a:r>
              <a:r>
                <a:rPr lang="en-US" altLang="ko-KR" sz="1050" b="1" dirty="0">
                  <a:solidFill>
                    <a:schemeClr val="tx1">
                      <a:lumMod val="85000"/>
                      <a:lumOff val="15000"/>
                    </a:schemeClr>
                  </a:solidFill>
                  <a:latin typeface="SamsungOne-400" panose="020B0503030303020204" charset="0"/>
                  <a:ea typeface="SamsungOne-400" panose="020B0503030303020204" charset="0"/>
                </a:rPr>
                <a:t> </a:t>
              </a:r>
              <a:r>
                <a:rPr lang="en-US" altLang="ko-KR" sz="1050" b="1" dirty="0" err="1">
                  <a:solidFill>
                    <a:schemeClr val="tx1">
                      <a:lumMod val="85000"/>
                      <a:lumOff val="15000"/>
                    </a:schemeClr>
                  </a:solidFill>
                  <a:latin typeface="SamsungOne-400" panose="020B0503030303020204" charset="0"/>
                  <a:ea typeface="SamsungOne-400" panose="020B0503030303020204" charset="0"/>
                </a:rPr>
                <a:t>minh</a:t>
              </a:r>
              <a:endParaRPr lang="en-US" altLang="ko-KR" sz="1050" b="1" dirty="0">
                <a:solidFill>
                  <a:schemeClr val="tx1">
                    <a:lumMod val="85000"/>
                    <a:lumOff val="15000"/>
                  </a:schemeClr>
                </a:solidFill>
                <a:latin typeface="SamsungOne-400" panose="020B0503030303020204" charset="0"/>
                <a:ea typeface="SamsungOne-400" panose="020B0503030303020204" charset="0"/>
              </a:endParaRPr>
            </a:p>
          </p:txBody>
        </p:sp>
        <p:sp>
          <p:nvSpPr>
            <p:cNvPr id="40" name="다이아몬드 39">
              <a:extLst>
                <a:ext uri="{FF2B5EF4-FFF2-40B4-BE49-F238E27FC236}">
                  <a16:creationId xmlns:a16="http://schemas.microsoft.com/office/drawing/2014/main" id="{45A8A3BE-D4FF-4EE7-A8A8-D011C95A03DF}"/>
                </a:ext>
              </a:extLst>
            </p:cNvPr>
            <p:cNvSpPr/>
            <p:nvPr/>
          </p:nvSpPr>
          <p:spPr>
            <a:xfrm>
              <a:off x="7624461" y="2744153"/>
              <a:ext cx="1371222" cy="1322254"/>
            </a:xfrm>
            <a:prstGeom prst="diamond">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defRPr/>
              </a:pPr>
              <a:endParaRPr lang="ko-KR" altLang="en-US" sz="1799">
                <a:solidFill>
                  <a:prstClr val="white"/>
                </a:solidFill>
                <a:latin typeface="Calibri" panose="020F0502020204030204"/>
                <a:ea typeface="맑은 고딕" panose="020B0503020000020004" pitchFamily="50" charset="-127"/>
              </a:endParaRPr>
            </a:p>
          </p:txBody>
        </p:sp>
        <p:sp>
          <p:nvSpPr>
            <p:cNvPr id="53" name="직사각형 52">
              <a:extLst>
                <a:ext uri="{FF2B5EF4-FFF2-40B4-BE49-F238E27FC236}">
                  <a16:creationId xmlns:a16="http://schemas.microsoft.com/office/drawing/2014/main" id="{ED606D30-B9E0-4C9E-B865-88B045731F0A}"/>
                </a:ext>
              </a:extLst>
            </p:cNvPr>
            <p:cNvSpPr/>
            <p:nvPr/>
          </p:nvSpPr>
          <p:spPr>
            <a:xfrm>
              <a:off x="8044283" y="4115875"/>
              <a:ext cx="566833"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600"/>
                </a:spcAft>
              </a:pPr>
              <a:r>
                <a:rPr lang="en-US" altLang="ko-KR" sz="1050" b="1" dirty="0">
                  <a:solidFill>
                    <a:schemeClr val="tx1">
                      <a:lumMod val="85000"/>
                      <a:lumOff val="15000"/>
                    </a:schemeClr>
                  </a:solidFill>
                  <a:latin typeface="SamsungOne-400" panose="020B0503030303020204" charset="0"/>
                  <a:ea typeface="SamsungOne-400" panose="020B0503030303020204" charset="0"/>
                </a:rPr>
                <a:t>An </a:t>
              </a:r>
              <a:r>
                <a:rPr lang="en-US" altLang="ko-KR" sz="1050" b="1" dirty="0" err="1">
                  <a:solidFill>
                    <a:schemeClr val="tx1">
                      <a:lumMod val="85000"/>
                      <a:lumOff val="15000"/>
                    </a:schemeClr>
                  </a:solidFill>
                  <a:latin typeface="SamsungOne-400" panose="020B0503030303020204" charset="0"/>
                  <a:ea typeface="SamsungOne-400" panose="020B0503030303020204" charset="0"/>
                </a:rPr>
                <a:t>toàn</a:t>
              </a:r>
              <a:endParaRPr lang="en-US" altLang="ko-KR" sz="1050" b="1" dirty="0">
                <a:solidFill>
                  <a:schemeClr val="tx1">
                    <a:lumMod val="85000"/>
                    <a:lumOff val="15000"/>
                  </a:schemeClr>
                </a:solidFill>
                <a:latin typeface="SamsungOne-400" panose="020B0503030303020204" charset="0"/>
                <a:ea typeface="SamsungOne-400" panose="020B0503030303020204" charset="0"/>
              </a:endParaRPr>
            </a:p>
          </p:txBody>
        </p:sp>
        <p:sp>
          <p:nvSpPr>
            <p:cNvPr id="55" name="사다리꼴 54">
              <a:extLst>
                <a:ext uri="{FF2B5EF4-FFF2-40B4-BE49-F238E27FC236}">
                  <a16:creationId xmlns:a16="http://schemas.microsoft.com/office/drawing/2014/main" id="{DD731530-8952-45B1-BE36-FD25E6C585EE}"/>
                </a:ext>
              </a:extLst>
            </p:cNvPr>
            <p:cNvSpPr/>
            <p:nvPr/>
          </p:nvSpPr>
          <p:spPr>
            <a:xfrm>
              <a:off x="5821011" y="2744154"/>
              <a:ext cx="1596112" cy="1322254"/>
            </a:xfrm>
            <a:prstGeom prst="trapezoid">
              <a:avLst/>
            </a:prstGeom>
            <a:blipFill>
              <a:blip r:embed="rId6"/>
              <a:stretch>
                <a:fillRect/>
              </a:stretch>
            </a:bli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defRPr/>
              </a:pPr>
              <a:endParaRPr lang="ko-KR" altLang="en-US" sz="1799">
                <a:solidFill>
                  <a:prstClr val="white"/>
                </a:solidFill>
                <a:latin typeface="Calibri" panose="020F0502020204030204"/>
                <a:ea typeface="맑은 고딕" panose="020B0503020000020004" pitchFamily="50" charset="-127"/>
              </a:endParaRPr>
            </a:p>
          </p:txBody>
        </p:sp>
        <p:sp>
          <p:nvSpPr>
            <p:cNvPr id="58" name="직사각형 57">
              <a:extLst>
                <a:ext uri="{FF2B5EF4-FFF2-40B4-BE49-F238E27FC236}">
                  <a16:creationId xmlns:a16="http://schemas.microsoft.com/office/drawing/2014/main" id="{B5CD1051-FE72-405E-8FFD-2E4A782B783B}"/>
                </a:ext>
              </a:extLst>
            </p:cNvPr>
            <p:cNvSpPr/>
            <p:nvPr/>
          </p:nvSpPr>
          <p:spPr>
            <a:xfrm>
              <a:off x="6023615" y="4114033"/>
              <a:ext cx="1190902"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600"/>
                </a:spcAft>
              </a:pPr>
              <a:r>
                <a:rPr lang="en-US" altLang="ko-KR" sz="1050" b="1" dirty="0" err="1">
                  <a:solidFill>
                    <a:schemeClr val="tx1">
                      <a:lumMod val="85000"/>
                      <a:lumOff val="15000"/>
                    </a:schemeClr>
                  </a:solidFill>
                  <a:latin typeface="SamsungOne-400" panose="020B0503030303020204" charset="0"/>
                  <a:ea typeface="SamsungOne-400" panose="020B0503030303020204" charset="0"/>
                </a:rPr>
                <a:t>Chăm</a:t>
              </a:r>
              <a:r>
                <a:rPr lang="en-US" altLang="ko-KR" sz="1050" b="1" dirty="0">
                  <a:solidFill>
                    <a:schemeClr val="tx1">
                      <a:lumMod val="85000"/>
                      <a:lumOff val="15000"/>
                    </a:schemeClr>
                  </a:solidFill>
                  <a:latin typeface="SamsungOne-400" panose="020B0503030303020204" charset="0"/>
                  <a:ea typeface="SamsungOne-400" panose="020B0503030303020204" charset="0"/>
                </a:rPr>
                <a:t> </a:t>
              </a:r>
              <a:r>
                <a:rPr lang="en-US" altLang="ko-KR" sz="1050" b="1" dirty="0" err="1">
                  <a:solidFill>
                    <a:schemeClr val="tx1">
                      <a:lumMod val="85000"/>
                      <a:lumOff val="15000"/>
                    </a:schemeClr>
                  </a:solidFill>
                  <a:latin typeface="SamsungOne-400" panose="020B0503030303020204" charset="0"/>
                  <a:ea typeface="SamsungOne-400" panose="020B0503030303020204" charset="0"/>
                </a:rPr>
                <a:t>sóc</a:t>
              </a:r>
              <a:r>
                <a:rPr lang="en-US" altLang="ko-KR" sz="1050" b="1" dirty="0">
                  <a:solidFill>
                    <a:schemeClr val="tx1">
                      <a:lumMod val="85000"/>
                      <a:lumOff val="15000"/>
                    </a:schemeClr>
                  </a:solidFill>
                  <a:latin typeface="SamsungOne-400" panose="020B0503030303020204" charset="0"/>
                  <a:ea typeface="SamsungOne-400" panose="020B0503030303020204" charset="0"/>
                </a:rPr>
                <a:t> </a:t>
              </a:r>
              <a:r>
                <a:rPr lang="en-US" altLang="ko-KR" sz="1050" b="1" dirty="0" err="1">
                  <a:solidFill>
                    <a:schemeClr val="tx1">
                      <a:lumMod val="85000"/>
                      <a:lumOff val="15000"/>
                    </a:schemeClr>
                  </a:solidFill>
                  <a:latin typeface="SamsungOne-400" panose="020B0503030303020204" charset="0"/>
                  <a:ea typeface="SamsungOne-400" panose="020B0503030303020204" charset="0"/>
                </a:rPr>
                <a:t>sức</a:t>
              </a:r>
              <a:r>
                <a:rPr lang="en-US" altLang="ko-KR" sz="1050" b="1" dirty="0">
                  <a:solidFill>
                    <a:schemeClr val="tx1">
                      <a:lumMod val="85000"/>
                      <a:lumOff val="15000"/>
                    </a:schemeClr>
                  </a:solidFill>
                  <a:latin typeface="SamsungOne-400" panose="020B0503030303020204" charset="0"/>
                  <a:ea typeface="SamsungOne-400" panose="020B0503030303020204" charset="0"/>
                </a:rPr>
                <a:t> </a:t>
              </a:r>
              <a:r>
                <a:rPr lang="en-US" altLang="ko-KR" sz="1050" b="1" dirty="0" err="1">
                  <a:solidFill>
                    <a:schemeClr val="tx1">
                      <a:lumMod val="85000"/>
                      <a:lumOff val="15000"/>
                    </a:schemeClr>
                  </a:solidFill>
                  <a:latin typeface="SamsungOne-400" panose="020B0503030303020204" charset="0"/>
                  <a:ea typeface="SamsungOne-400" panose="020B0503030303020204" charset="0"/>
                </a:rPr>
                <a:t>khỏe</a:t>
              </a:r>
              <a:endParaRPr lang="en-US" altLang="ko-KR" sz="1050" b="1" dirty="0">
                <a:solidFill>
                  <a:schemeClr val="tx1">
                    <a:lumMod val="85000"/>
                    <a:lumOff val="15000"/>
                  </a:schemeClr>
                </a:solidFill>
                <a:latin typeface="SamsungOne-400" panose="020B0503030303020204" charset="0"/>
                <a:ea typeface="SamsungOne-400" panose="020B0503030303020204" charset="0"/>
              </a:endParaRPr>
            </a:p>
          </p:txBody>
        </p:sp>
        <p:sp>
          <p:nvSpPr>
            <p:cNvPr id="60" name="화살표: 아래쪽 59">
              <a:extLst>
                <a:ext uri="{FF2B5EF4-FFF2-40B4-BE49-F238E27FC236}">
                  <a16:creationId xmlns:a16="http://schemas.microsoft.com/office/drawing/2014/main" id="{838E2D00-09E3-44B3-BA34-16C6B92C0E82}"/>
                </a:ext>
              </a:extLst>
            </p:cNvPr>
            <p:cNvSpPr/>
            <p:nvPr/>
          </p:nvSpPr>
          <p:spPr>
            <a:xfrm>
              <a:off x="2947559" y="2493645"/>
              <a:ext cx="311105" cy="223848"/>
            </a:xfrm>
            <a:prstGeom prst="downArrow">
              <a:avLst/>
            </a:prstGeom>
            <a:solidFill>
              <a:srgbClr val="193EB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scene3d>
                <a:camera prst="orthographicFront"/>
                <a:lightRig rig="threePt" dir="t"/>
              </a:scene3d>
              <a:sp3d>
                <a:bevelT w="0" h="6350"/>
              </a:sp3d>
            </a:bodyPr>
            <a:lstStyle/>
            <a:p>
              <a:pPr algn="ctr" defTabSz="914126">
                <a:defRPr/>
              </a:pPr>
              <a:endParaRPr lang="ko-KR" altLang="en-US" sz="1799">
                <a:solidFill>
                  <a:prstClr val="white"/>
                </a:solidFill>
                <a:latin typeface="Calibri" panose="020F0502020204030204"/>
                <a:ea typeface="맑은 고딕" panose="020B0503020000020004" pitchFamily="50" charset="-127"/>
              </a:endParaRPr>
            </a:p>
          </p:txBody>
        </p:sp>
      </p:grpSp>
      <p:grpSp>
        <p:nvGrpSpPr>
          <p:cNvPr id="27" name="그룹 26">
            <a:extLst>
              <a:ext uri="{FF2B5EF4-FFF2-40B4-BE49-F238E27FC236}">
                <a16:creationId xmlns:a16="http://schemas.microsoft.com/office/drawing/2014/main" id="{45F3EF26-BD99-489A-A78E-BEA23AA3EF03}"/>
              </a:ext>
            </a:extLst>
          </p:cNvPr>
          <p:cNvGrpSpPr/>
          <p:nvPr/>
        </p:nvGrpSpPr>
        <p:grpSpPr>
          <a:xfrm>
            <a:off x="558800" y="1912646"/>
            <a:ext cx="8785225" cy="230832"/>
            <a:chOff x="1027113" y="2045625"/>
            <a:chExt cx="8785225" cy="230832"/>
          </a:xfrm>
        </p:grpSpPr>
        <p:sp>
          <p:nvSpPr>
            <p:cNvPr id="28" name="직사각형 27">
              <a:extLst>
                <a:ext uri="{FF2B5EF4-FFF2-40B4-BE49-F238E27FC236}">
                  <a16:creationId xmlns:a16="http://schemas.microsoft.com/office/drawing/2014/main" id="{6335AA67-E954-4E26-A211-8882CC58848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9" name="직사각형 28">
              <a:extLst>
                <a:ext uri="{FF2B5EF4-FFF2-40B4-BE49-F238E27FC236}">
                  <a16:creationId xmlns:a16="http://schemas.microsoft.com/office/drawing/2014/main" id="{7FC5AF88-BE7D-48D9-8761-481C84AA9736}"/>
                </a:ext>
              </a:extLst>
            </p:cNvPr>
            <p:cNvSpPr/>
            <p:nvPr/>
          </p:nvSpPr>
          <p:spPr>
            <a:xfrm>
              <a:off x="1179513" y="2045625"/>
              <a:ext cx="8632825" cy="230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500" dirty="0">
                  <a:solidFill>
                    <a:schemeClr val="tx1">
                      <a:lumMod val="85000"/>
                      <a:lumOff val="15000"/>
                    </a:schemeClr>
                  </a:solidFill>
                  <a:latin typeface="SamsungOne-400" panose="020B0503030303020204" charset="0"/>
                  <a:ea typeface="SamsungOne-400" panose="020B0503030303020204" charset="0"/>
                </a:rPr>
                <a:t>① Quan </a:t>
              </a:r>
              <a:r>
                <a:rPr lang="en-US" altLang="ko-KR" sz="1500" dirty="0" err="1">
                  <a:solidFill>
                    <a:schemeClr val="tx1">
                      <a:lumMod val="85000"/>
                      <a:lumOff val="15000"/>
                    </a:schemeClr>
                  </a:solidFill>
                  <a:latin typeface="SamsungOne-400" panose="020B0503030303020204" charset="0"/>
                  <a:ea typeface="SamsungOne-400" panose="020B0503030303020204" charset="0"/>
                </a:rPr>
                <a:t>sát</a:t>
              </a:r>
              <a:r>
                <a:rPr lang="en-US" altLang="ko-KR" sz="1500" dirty="0">
                  <a:solidFill>
                    <a:schemeClr val="tx1">
                      <a:lumMod val="85000"/>
                      <a:lumOff val="15000"/>
                    </a:schemeClr>
                  </a:solidFill>
                  <a:latin typeface="SamsungOne-400" panose="020B0503030303020204" charset="0"/>
                  <a:ea typeface="SamsungOne-400" panose="020B0503030303020204" charset="0"/>
                </a:rPr>
                <a:t> </a:t>
              </a:r>
              <a:r>
                <a:rPr lang="en-US" altLang="ko-KR" sz="1500" dirty="0" err="1">
                  <a:solidFill>
                    <a:schemeClr val="tx1">
                      <a:lumMod val="85000"/>
                      <a:lumOff val="15000"/>
                    </a:schemeClr>
                  </a:solidFill>
                  <a:latin typeface="SamsungOne-400" panose="020B0503030303020204" charset="0"/>
                  <a:ea typeface="SamsungOne-400" panose="020B0503030303020204" charset="0"/>
                </a:rPr>
                <a:t>những</a:t>
              </a:r>
              <a:r>
                <a:rPr lang="en-US" altLang="ko-KR" sz="1500" dirty="0">
                  <a:solidFill>
                    <a:schemeClr val="tx1">
                      <a:lumMod val="85000"/>
                      <a:lumOff val="15000"/>
                    </a:schemeClr>
                  </a:solidFill>
                  <a:latin typeface="SamsungOne-400" panose="020B0503030303020204" charset="0"/>
                  <a:ea typeface="SamsungOne-400" panose="020B0503030303020204" charset="0"/>
                </a:rPr>
                <a:t> </a:t>
              </a:r>
              <a:r>
                <a:rPr lang="en-US" altLang="ko-KR" sz="1500" dirty="0" err="1">
                  <a:solidFill>
                    <a:schemeClr val="tx1">
                      <a:lumMod val="85000"/>
                      <a:lumOff val="15000"/>
                    </a:schemeClr>
                  </a:solidFill>
                  <a:latin typeface="SamsungOne-400" panose="020B0503030303020204" charset="0"/>
                  <a:ea typeface="SamsungOne-400" panose="020B0503030303020204" charset="0"/>
                </a:rPr>
                <a:t>sự</a:t>
              </a:r>
              <a:r>
                <a:rPr lang="en-US" altLang="ko-KR" sz="1500" dirty="0">
                  <a:solidFill>
                    <a:schemeClr val="tx1">
                      <a:lumMod val="85000"/>
                      <a:lumOff val="15000"/>
                    </a:schemeClr>
                  </a:solidFill>
                  <a:latin typeface="SamsungOne-400" panose="020B0503030303020204" charset="0"/>
                  <a:ea typeface="SamsungOne-400" panose="020B0503030303020204" charset="0"/>
                </a:rPr>
                <a:t> </a:t>
              </a:r>
              <a:r>
                <a:rPr lang="en-US" altLang="ko-KR" sz="1500" dirty="0" err="1">
                  <a:solidFill>
                    <a:schemeClr val="tx1">
                      <a:lumMod val="85000"/>
                      <a:lumOff val="15000"/>
                    </a:schemeClr>
                  </a:solidFill>
                  <a:latin typeface="SamsungOne-400" panose="020B0503030303020204" charset="0"/>
                  <a:ea typeface="SamsungOne-400" panose="020B0503030303020204" charset="0"/>
                </a:rPr>
                <a:t>vật</a:t>
              </a:r>
              <a:r>
                <a:rPr lang="en-US" altLang="ko-KR" sz="1500" dirty="0">
                  <a:solidFill>
                    <a:schemeClr val="tx1">
                      <a:lumMod val="85000"/>
                      <a:lumOff val="15000"/>
                    </a:schemeClr>
                  </a:solidFill>
                  <a:latin typeface="SamsungOne-400" panose="020B0503030303020204" charset="0"/>
                  <a:ea typeface="SamsungOne-400" panose="020B0503030303020204" charset="0"/>
                </a:rPr>
                <a:t> </a:t>
              </a:r>
              <a:r>
                <a:rPr lang="en-US" altLang="ko-KR" sz="1500" dirty="0" err="1">
                  <a:solidFill>
                    <a:schemeClr val="tx1">
                      <a:lumMod val="85000"/>
                      <a:lumOff val="15000"/>
                    </a:schemeClr>
                  </a:solidFill>
                  <a:latin typeface="SamsungOne-400" panose="020B0503030303020204" charset="0"/>
                  <a:ea typeface="SamsungOne-400" panose="020B0503030303020204" charset="0"/>
                </a:rPr>
                <a:t>xung</a:t>
              </a:r>
              <a:r>
                <a:rPr lang="en-US" altLang="ko-KR" sz="1500" dirty="0">
                  <a:solidFill>
                    <a:schemeClr val="tx1">
                      <a:lumMod val="85000"/>
                      <a:lumOff val="15000"/>
                    </a:schemeClr>
                  </a:solidFill>
                  <a:latin typeface="SamsungOne-400" panose="020B0503030303020204" charset="0"/>
                  <a:ea typeface="SamsungOne-400" panose="020B0503030303020204" charset="0"/>
                </a:rPr>
                <a:t> </a:t>
              </a:r>
              <a:r>
                <a:rPr lang="en-US" altLang="ko-KR" sz="1500" dirty="0" err="1">
                  <a:solidFill>
                    <a:schemeClr val="tx1">
                      <a:lumMod val="85000"/>
                      <a:lumOff val="15000"/>
                    </a:schemeClr>
                  </a:solidFill>
                  <a:latin typeface="SamsungOne-400" panose="020B0503030303020204" charset="0"/>
                  <a:ea typeface="SamsungOne-400" panose="020B0503030303020204" charset="0"/>
                </a:rPr>
                <a:t>quanh</a:t>
              </a:r>
              <a:r>
                <a:rPr lang="en-US" altLang="ko-KR" sz="1500" dirty="0">
                  <a:solidFill>
                    <a:schemeClr val="tx1">
                      <a:lumMod val="85000"/>
                      <a:lumOff val="15000"/>
                    </a:schemeClr>
                  </a:solidFill>
                  <a:latin typeface="SamsungOne-400" panose="020B0503030303020204" charset="0"/>
                  <a:ea typeface="SamsungOne-400" panose="020B0503030303020204" charset="0"/>
                </a:rPr>
                <a:t> bạn</a:t>
              </a:r>
            </a:p>
          </p:txBody>
        </p:sp>
      </p:grpSp>
      <p:sp>
        <p:nvSpPr>
          <p:cNvPr id="31" name="직사각형 30">
            <a:extLst>
              <a:ext uri="{FF2B5EF4-FFF2-40B4-BE49-F238E27FC236}">
                <a16:creationId xmlns:a16="http://schemas.microsoft.com/office/drawing/2014/main" id="{1578575F-611A-4AD9-9211-C170085419CC}"/>
              </a:ext>
            </a:extLst>
          </p:cNvPr>
          <p:cNvSpPr/>
          <p:nvPr/>
        </p:nvSpPr>
        <p:spPr>
          <a:xfrm>
            <a:off x="711200" y="4007024"/>
            <a:ext cx="8632825" cy="18381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500" dirty="0">
                <a:solidFill>
                  <a:schemeClr val="tx1">
                    <a:lumMod val="85000"/>
                    <a:lumOff val="15000"/>
                  </a:schemeClr>
                </a:solidFill>
                <a:latin typeface="SamsungOne-400" panose="020B0503030303020204" pitchFamily="34" charset="0"/>
                <a:ea typeface="SamsungOne-400" panose="020B0503030303020204" pitchFamily="34" charset="0"/>
              </a:rPr>
              <a:t>Hãy tắt màn hình một lúc và quan sát xung quanh. Nghĩ về “những thứ” đang kết nối các mô-đun giao tiếp xung quanh bạn. </a:t>
            </a:r>
          </a:p>
          <a:p>
            <a:pPr marL="182563" indent="-182563">
              <a:spcAft>
                <a:spcPts val="800"/>
              </a:spcAft>
              <a:buClr>
                <a:srgbClr val="193EB0"/>
              </a:buClr>
              <a:buFont typeface="SamsungOne 400" panose="020B0503030303020204" pitchFamily="34" charset="0"/>
              <a:buChar char="‣"/>
            </a:pPr>
            <a:r>
              <a:rPr lang="vi-VN" altLang="ko-KR" sz="1500" dirty="0">
                <a:solidFill>
                  <a:schemeClr val="tx1">
                    <a:lumMod val="85000"/>
                    <a:lumOff val="15000"/>
                  </a:schemeClr>
                </a:solidFill>
                <a:latin typeface="SamsungOne-400" panose="020B0503030303020204" pitchFamily="34" charset="0"/>
                <a:ea typeface="SamsungOne-400" panose="020B0503030303020204" pitchFamily="34" charset="0"/>
              </a:rPr>
              <a:t>Đừng nghĩ gì về kích thước của cảm biến sử dụng công nghệ hiện tại hay độ dày của pin. </a:t>
            </a:r>
          </a:p>
          <a:p>
            <a:pPr marL="182563" indent="-182563">
              <a:spcAft>
                <a:spcPts val="800"/>
              </a:spcAft>
              <a:buClr>
                <a:srgbClr val="193EB0"/>
              </a:buClr>
              <a:buFont typeface="SamsungOne 400" panose="020B0503030303020204" pitchFamily="34" charset="0"/>
              <a:buChar char="‣"/>
            </a:pPr>
            <a:r>
              <a:rPr lang="vi-VN" altLang="ko-KR" sz="1500" dirty="0">
                <a:solidFill>
                  <a:schemeClr val="tx1">
                    <a:lumMod val="85000"/>
                    <a:lumOff val="15000"/>
                  </a:schemeClr>
                </a:solidFill>
                <a:latin typeface="SamsungOne-400" panose="020B0503030303020204" pitchFamily="34" charset="0"/>
                <a:ea typeface="SamsungOne-400" panose="020B0503030303020204" pitchFamily="34" charset="0"/>
              </a:rPr>
              <a:t>Hãy tưởng tượng ra một cảnh thú vị là đồ vật thiết bị nói chuyện với nhau. Để một đồ vật nói chuyện được thì nó phải kết nối với Internet. “Vật” và “Internet” là hai từ chính trong Internet vạn vật (IoT). </a:t>
            </a:r>
          </a:p>
          <a:p>
            <a:pPr marL="182563" indent="-182563">
              <a:spcAft>
                <a:spcPts val="800"/>
              </a:spcAft>
              <a:buClr>
                <a:srgbClr val="193EB0"/>
              </a:buClr>
              <a:buFont typeface="SamsungOne 400" panose="020B0503030303020204" pitchFamily="34" charset="0"/>
              <a:buChar char="‣"/>
            </a:pPr>
            <a:r>
              <a:rPr lang="vi-VN" altLang="ko-KR" sz="1500" dirty="0">
                <a:solidFill>
                  <a:schemeClr val="tx1">
                    <a:lumMod val="85000"/>
                    <a:lumOff val="15000"/>
                  </a:schemeClr>
                </a:solidFill>
                <a:latin typeface="SamsungOne-400" panose="020B0503030303020204" pitchFamily="34" charset="0"/>
                <a:ea typeface="SamsungOne-400" panose="020B0503030303020204" pitchFamily="34" charset="0"/>
              </a:rPr>
              <a:t>Để dịch vụ thành công, trước tiên ta cần phân tích chuyên sâu về bản chất của “sự vật”.</a:t>
            </a:r>
            <a:endParaRPr lang="en-US" altLang="ko-KR" sz="1500" dirty="0">
              <a:solidFill>
                <a:schemeClr val="tx1">
                  <a:lumMod val="85000"/>
                  <a:lumOff val="15000"/>
                </a:schemeClr>
              </a:solidFill>
              <a:latin typeface="SamsungOne-400" panose="020B0503030303020204"/>
              <a:ea typeface="SamsungOne-400" panose="020B0503030303020204" pitchFamily="34" charset="0"/>
            </a:endParaRPr>
          </a:p>
        </p:txBody>
      </p:sp>
      <p:grpSp>
        <p:nvGrpSpPr>
          <p:cNvPr id="23" name="그룹 22"/>
          <p:cNvGrpSpPr/>
          <p:nvPr/>
        </p:nvGrpSpPr>
        <p:grpSpPr>
          <a:xfrm>
            <a:off x="416128" y="447433"/>
            <a:ext cx="9051872" cy="276999"/>
            <a:chOff x="416128" y="447433"/>
            <a:chExt cx="9051872" cy="276999"/>
          </a:xfrm>
        </p:grpSpPr>
        <p:sp>
          <p:nvSpPr>
            <p:cNvPr id="24" name="직사각형 23">
              <a:extLst>
                <a:ext uri="{FF2B5EF4-FFF2-40B4-BE49-F238E27FC236}">
                  <a16:creationId xmlns:a16="http://schemas.microsoft.com/office/drawing/2014/main" id="{FDBCCCD9-3D61-4AED-A85D-EB4EB056EEDD}"/>
                </a:ext>
              </a:extLst>
            </p:cNvPr>
            <p:cNvSpPr/>
            <p:nvPr/>
          </p:nvSpPr>
          <p:spPr>
            <a:xfrm>
              <a:off x="416128" y="447433"/>
              <a:ext cx="58243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Quan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sát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những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xung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quanh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bạn</a:t>
              </a:r>
            </a:p>
          </p:txBody>
        </p:sp>
        <p:sp>
          <p:nvSpPr>
            <p:cNvPr id="25" name="직사각형 24">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Bold" pitchFamily="2" charset="77"/>
                  <a:cs typeface="iCiel Samsung Sharp Sans Bold"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33" name="직사각형 32">
            <a:extLst>
              <a:ext uri="{FF2B5EF4-FFF2-40B4-BE49-F238E27FC236}">
                <a16:creationId xmlns:a16="http://schemas.microsoft.com/office/drawing/2014/main" id="{63CFEA5D-13A4-4869-9046-BEEF6B820D50}"/>
              </a:ext>
            </a:extLst>
          </p:cNvPr>
          <p:cNvSpPr/>
          <p:nvPr/>
        </p:nvSpPr>
        <p:spPr>
          <a:xfrm>
            <a:off x="449998" y="1416665"/>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Ý tưởng lên kế hoạch dịch vụ IoT</a:t>
            </a:r>
          </a:p>
        </p:txBody>
      </p:sp>
    </p:spTree>
    <p:extLst>
      <p:ext uri="{BB962C8B-B14F-4D97-AF65-F5344CB8AC3E}">
        <p14:creationId xmlns:p14="http://schemas.microsoft.com/office/powerpoint/2010/main" val="16009006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a16="http://schemas.microsoft.com/office/drawing/2014/main" id="{14F5400F-F295-4DAF-9CA2-8AE0F62A8A8A}"/>
              </a:ext>
            </a:extLst>
          </p:cNvPr>
          <p:cNvGrpSpPr/>
          <p:nvPr/>
        </p:nvGrpSpPr>
        <p:grpSpPr>
          <a:xfrm>
            <a:off x="558800" y="1912646"/>
            <a:ext cx="8785225" cy="215444"/>
            <a:chOff x="1027113" y="2045625"/>
            <a:chExt cx="8785225" cy="215444"/>
          </a:xfrm>
        </p:grpSpPr>
        <p:sp>
          <p:nvSpPr>
            <p:cNvPr id="25" name="직사각형 24">
              <a:extLst>
                <a:ext uri="{FF2B5EF4-FFF2-40B4-BE49-F238E27FC236}">
                  <a16:creationId xmlns:a16="http://schemas.microsoft.com/office/drawing/2014/main" id="{1845FD58-1C81-47C1-910A-4CA973F83A8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6" name="직사각형 25">
              <a:extLst>
                <a:ext uri="{FF2B5EF4-FFF2-40B4-BE49-F238E27FC236}">
                  <a16:creationId xmlns:a16="http://schemas.microsoft.com/office/drawing/2014/main" id="{6D3939B3-AA07-46C6-B69E-5557172714E7}"/>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Thiết kế trải nghiệm người dùng </a:t>
              </a:r>
            </a:p>
          </p:txBody>
        </p:sp>
      </p:grpSp>
      <p:sp>
        <p:nvSpPr>
          <p:cNvPr id="27" name="직사각형 26">
            <a:extLst>
              <a:ext uri="{FF2B5EF4-FFF2-40B4-BE49-F238E27FC236}">
                <a16:creationId xmlns:a16="http://schemas.microsoft.com/office/drawing/2014/main" id="{8DCF15EC-0496-47DA-B4E2-494CB6EE6896}"/>
              </a:ext>
            </a:extLst>
          </p:cNvPr>
          <p:cNvSpPr/>
          <p:nvPr/>
        </p:nvSpPr>
        <p:spPr>
          <a:xfrm>
            <a:off x="711200" y="2160573"/>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Một nhánh của thiết kế, có chức năng tạo ra và phát triển một mô hình tổ chức và tương tác để người dùng cảm nhận hoặc trải nghiệm các sản phẩm, dịch vụ hoặc hệ thống.</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thiết kế theo lý thuyết và thực tế, nhằm phát triển và tạo ra trải nghiệm người dùng tích cực</a:t>
            </a:r>
          </a:p>
        </p:txBody>
      </p:sp>
      <p:grpSp>
        <p:nvGrpSpPr>
          <p:cNvPr id="8" name="그룹 7"/>
          <p:cNvGrpSpPr/>
          <p:nvPr/>
        </p:nvGrpSpPr>
        <p:grpSpPr>
          <a:xfrm>
            <a:off x="416127" y="447433"/>
            <a:ext cx="9051873" cy="276999"/>
            <a:chOff x="416127" y="447433"/>
            <a:chExt cx="9051873" cy="276999"/>
          </a:xfrm>
        </p:grpSpPr>
        <p:sp>
          <p:nvSpPr>
            <p:cNvPr id="9" name="직사각형 8">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fr-FR"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fr-FR"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Thiết</a:t>
              </a:r>
              <a:r>
                <a:rPr lang="fr-FR"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fr-FR"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a:t>
              </a:r>
              <a:r>
                <a:rPr lang="fr-FR" altLang="ko-KR" b="1" dirty="0">
                  <a:solidFill>
                    <a:schemeClr val="bg1"/>
                  </a:solidFill>
                  <a:latin typeface="iCiel Samsung Sharp Sans Medium" pitchFamily="2" charset="77"/>
                  <a:ea typeface="iCiel Samsung Sharp Sans Medium" pitchFamily="2" charset="77"/>
                  <a:cs typeface="iCiel Samsung Sharp Sans Medium" pitchFamily="2" charset="77"/>
                </a:rPr>
                <a:t> UX là </a:t>
              </a:r>
              <a:r>
                <a:rPr lang="fr-FR"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gì</a:t>
              </a:r>
              <a:r>
                <a:rPr lang="fr-FR"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0" name="직사각형 9">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1" name="직사각형 1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Khái</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niệm</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Thiết</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kế</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UX</a:t>
            </a:r>
          </a:p>
        </p:txBody>
      </p:sp>
    </p:spTree>
    <p:extLst>
      <p:ext uri="{BB962C8B-B14F-4D97-AF65-F5344CB8AC3E}">
        <p14:creationId xmlns:p14="http://schemas.microsoft.com/office/powerpoint/2010/main" val="38612666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그룹 52">
            <a:extLst>
              <a:ext uri="{FF2B5EF4-FFF2-40B4-BE49-F238E27FC236}">
                <a16:creationId xmlns:a16="http://schemas.microsoft.com/office/drawing/2014/main" id="{037E6343-61C1-48FF-87FD-267AA741B820}"/>
              </a:ext>
            </a:extLst>
          </p:cNvPr>
          <p:cNvGrpSpPr/>
          <p:nvPr/>
        </p:nvGrpSpPr>
        <p:grpSpPr>
          <a:xfrm>
            <a:off x="558800" y="1914369"/>
            <a:ext cx="8785225" cy="215444"/>
            <a:chOff x="1027113" y="2045625"/>
            <a:chExt cx="8785225" cy="215444"/>
          </a:xfrm>
        </p:grpSpPr>
        <p:sp>
          <p:nvSpPr>
            <p:cNvPr id="54" name="직사각형 53">
              <a:extLst>
                <a:ext uri="{FF2B5EF4-FFF2-40B4-BE49-F238E27FC236}">
                  <a16:creationId xmlns:a16="http://schemas.microsoft.com/office/drawing/2014/main" id="{CCA62C85-3E9B-40C3-A0F9-3184A711F88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55" name="직사각형 54">
              <a:extLst>
                <a:ext uri="{FF2B5EF4-FFF2-40B4-BE49-F238E27FC236}">
                  <a16:creationId xmlns:a16="http://schemas.microsoft.com/office/drawing/2014/main" id="{F86AED0E-1007-4DDE-918D-D983A4283F03}"/>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Quy</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kế</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UX</a:t>
              </a:r>
            </a:p>
          </p:txBody>
        </p:sp>
      </p:grpSp>
      <p:sp>
        <p:nvSpPr>
          <p:cNvPr id="56" name="직사각형 55">
            <a:extLst>
              <a:ext uri="{FF2B5EF4-FFF2-40B4-BE49-F238E27FC236}">
                <a16:creationId xmlns:a16="http://schemas.microsoft.com/office/drawing/2014/main" id="{CBC8D9CF-0E3C-46D6-9DBF-2D09C22AE685}"/>
              </a:ext>
            </a:extLst>
          </p:cNvPr>
          <p:cNvSpPr/>
          <p:nvPr/>
        </p:nvSpPr>
        <p:spPr>
          <a:xfrm>
            <a:off x="711200" y="2225035"/>
            <a:ext cx="8632825" cy="24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1. Tìm ra vấn đề </a:t>
            </a: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Phân tích thị trường và nhắm mục tiêu cho sản phẩm hoặc dịch vụ của bạn</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2. Nghiên cứu </a:t>
            </a: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Kỹ thuật phát triển và lập mô hình cho môi trường</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3. Thiết kế mẫu </a:t>
            </a: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Trình bày về sản phẩm hoặc dịch vụ</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4. Thử nghiệm </a:t>
            </a: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Thử nghiệm sản phẩm hoặc dịch vụ</a:t>
            </a:r>
          </a:p>
        </p:txBody>
      </p:sp>
      <p:grpSp>
        <p:nvGrpSpPr>
          <p:cNvPr id="57" name="그룹 56">
            <a:extLst>
              <a:ext uri="{FF2B5EF4-FFF2-40B4-BE49-F238E27FC236}">
                <a16:creationId xmlns:a16="http://schemas.microsoft.com/office/drawing/2014/main" id="{320863CB-0268-4ED0-8776-12A3213E39C0}"/>
              </a:ext>
            </a:extLst>
          </p:cNvPr>
          <p:cNvGrpSpPr/>
          <p:nvPr/>
        </p:nvGrpSpPr>
        <p:grpSpPr>
          <a:xfrm>
            <a:off x="5136314" y="2622308"/>
            <a:ext cx="4222790" cy="2625026"/>
            <a:chOff x="5086309" y="3280046"/>
            <a:chExt cx="4273592" cy="2656606"/>
          </a:xfrm>
        </p:grpSpPr>
        <p:grpSp>
          <p:nvGrpSpPr>
            <p:cNvPr id="58" name="그룹 57">
              <a:extLst>
                <a:ext uri="{FF2B5EF4-FFF2-40B4-BE49-F238E27FC236}">
                  <a16:creationId xmlns:a16="http://schemas.microsoft.com/office/drawing/2014/main" id="{EDFE16D2-B7FF-4B80-BBC0-637CC98E4F7D}"/>
                </a:ext>
              </a:extLst>
            </p:cNvPr>
            <p:cNvGrpSpPr/>
            <p:nvPr/>
          </p:nvGrpSpPr>
          <p:grpSpPr>
            <a:xfrm>
              <a:off x="5086309" y="3280046"/>
              <a:ext cx="4273592" cy="2656606"/>
              <a:chOff x="5052903" y="3259280"/>
              <a:chExt cx="4340403" cy="2698138"/>
            </a:xfrm>
          </p:grpSpPr>
          <p:grpSp>
            <p:nvGrpSpPr>
              <p:cNvPr id="64" name="그룹 63">
                <a:extLst>
                  <a:ext uri="{FF2B5EF4-FFF2-40B4-BE49-F238E27FC236}">
                    <a16:creationId xmlns:a16="http://schemas.microsoft.com/office/drawing/2014/main" id="{F9DF8BDF-CC07-4025-A0B9-C26894914F2F}"/>
                  </a:ext>
                </a:extLst>
              </p:cNvPr>
              <p:cNvGrpSpPr/>
              <p:nvPr/>
            </p:nvGrpSpPr>
            <p:grpSpPr>
              <a:xfrm>
                <a:off x="6442054" y="3259280"/>
                <a:ext cx="1562100" cy="424838"/>
                <a:chOff x="6840606" y="3259280"/>
                <a:chExt cx="1562100" cy="424838"/>
              </a:xfrm>
            </p:grpSpPr>
            <p:sp>
              <p:nvSpPr>
                <p:cNvPr id="75" name="직사각형 74">
                  <a:extLst>
                    <a:ext uri="{FF2B5EF4-FFF2-40B4-BE49-F238E27FC236}">
                      <a16:creationId xmlns:a16="http://schemas.microsoft.com/office/drawing/2014/main" id="{5D1590C0-453F-43AC-8C98-69B04834541F}"/>
                    </a:ext>
                  </a:extLst>
                </p:cNvPr>
                <p:cNvSpPr/>
                <p:nvPr/>
              </p:nvSpPr>
              <p:spPr>
                <a:xfrm>
                  <a:off x="6840606" y="3259280"/>
                  <a:ext cx="1562100" cy="424838"/>
                </a:xfrm>
                <a:prstGeom prst="rect">
                  <a:avLst/>
                </a:prstGeom>
                <a:solidFill>
                  <a:srgbClr val="193EB0"/>
                </a:solidFill>
                <a:ln>
                  <a:noFill/>
                </a:ln>
              </p:spPr>
              <p:style>
                <a:lnRef idx="1">
                  <a:schemeClr val="accent2"/>
                </a:lnRef>
                <a:fillRef idx="2">
                  <a:schemeClr val="accent2"/>
                </a:fillRef>
                <a:effectRef idx="1">
                  <a:schemeClr val="accent2"/>
                </a:effectRef>
                <a:fontRef idx="minor">
                  <a:schemeClr val="dk1"/>
                </a:fontRef>
              </p:style>
              <p:txBody>
                <a:bodyPr lIns="0" rIns="0" rtlCol="0" anchor="ctr">
                  <a:scene3d>
                    <a:camera prst="orthographicFront"/>
                    <a:lightRig rig="threePt" dir="t"/>
                  </a:scene3d>
                  <a:sp3d>
                    <a:bevelT w="0" h="6350"/>
                  </a:sp3d>
                </a:bodyPr>
                <a:lstStyle/>
                <a:p>
                  <a:pPr algn="ctr"/>
                  <a:endParaRPr lang="ko-KR" altLang="en-US" sz="1100">
                    <a:solidFill>
                      <a:schemeClr val="bg1"/>
                    </a:solidFill>
                    <a:latin typeface="SamsungOne-700" panose="020B0803030303020204" pitchFamily="34" charset="0"/>
                  </a:endParaRPr>
                </a:p>
              </p:txBody>
            </p:sp>
            <p:sp>
              <p:nvSpPr>
                <p:cNvPr id="76" name="직사각형 75">
                  <a:extLst>
                    <a:ext uri="{FF2B5EF4-FFF2-40B4-BE49-F238E27FC236}">
                      <a16:creationId xmlns:a16="http://schemas.microsoft.com/office/drawing/2014/main" id="{96DB295D-C3FB-4C96-9AF9-6DBC611C54AE}"/>
                    </a:ext>
                  </a:extLst>
                </p:cNvPr>
                <p:cNvSpPr/>
                <p:nvPr/>
              </p:nvSpPr>
              <p:spPr>
                <a:xfrm>
                  <a:off x="7064585" y="3302422"/>
                  <a:ext cx="1114141" cy="316349"/>
                </a:xfrm>
                <a:prstGeom prst="rect">
                  <a:avLst/>
                </a:prstGeom>
              </p:spPr>
              <p:txBody>
                <a:bodyPr wrap="none">
                  <a:spAutoFit/>
                  <a:scene3d>
                    <a:camera prst="orthographicFront"/>
                    <a:lightRig rig="threePt" dir="t"/>
                  </a:scene3d>
                  <a:sp3d>
                    <a:bevelT w="0" h="6350"/>
                  </a:sp3d>
                </a:bodyPr>
                <a:lstStyle/>
                <a:p>
                  <a:pPr algn="ctr">
                    <a:defRPr/>
                  </a:pPr>
                  <a:r>
                    <a:rPr lang="en-US" altLang="ko-KR" sz="1400" dirty="0" err="1">
                      <a:solidFill>
                        <a:schemeClr val="bg1"/>
                      </a:solidFill>
                      <a:latin typeface="SamsungOne-400" panose="020B0503030303020204" pitchFamily="34" charset="0"/>
                      <a:ea typeface="SamsungOne-400" panose="020B0503030303020204" pitchFamily="34" charset="0"/>
                    </a:rPr>
                    <a:t>Nghiên</a:t>
                  </a:r>
                  <a:r>
                    <a:rPr lang="en-US" altLang="ko-KR" sz="1400" dirty="0">
                      <a:solidFill>
                        <a:schemeClr val="bg1"/>
                      </a:solidFill>
                      <a:latin typeface="SamsungOne-400" panose="020B0503030303020204" pitchFamily="34" charset="0"/>
                      <a:ea typeface="SamsungOne-400" panose="020B0503030303020204" pitchFamily="34" charset="0"/>
                    </a:rPr>
                    <a:t> </a:t>
                  </a:r>
                  <a:r>
                    <a:rPr lang="en-US" altLang="ko-KR" sz="1400" dirty="0" err="1">
                      <a:solidFill>
                        <a:schemeClr val="bg1"/>
                      </a:solidFill>
                      <a:latin typeface="SamsungOne-400" panose="020B0503030303020204" pitchFamily="34" charset="0"/>
                      <a:ea typeface="SamsungOne-400" panose="020B0503030303020204" pitchFamily="34" charset="0"/>
                    </a:rPr>
                    <a:t>cứu</a:t>
                  </a:r>
                  <a:endParaRPr lang="en-US" altLang="ko-KR" sz="1400" dirty="0">
                    <a:solidFill>
                      <a:schemeClr val="bg1"/>
                    </a:solidFill>
                    <a:latin typeface="SamsungOne-400" panose="020B0503030303020204" pitchFamily="34" charset="0"/>
                    <a:ea typeface="SamsungOne-400" panose="020B0503030303020204" pitchFamily="34" charset="0"/>
                  </a:endParaRPr>
                </a:p>
              </p:txBody>
            </p:sp>
          </p:grpSp>
          <p:grpSp>
            <p:nvGrpSpPr>
              <p:cNvPr id="65" name="그룹 64">
                <a:extLst>
                  <a:ext uri="{FF2B5EF4-FFF2-40B4-BE49-F238E27FC236}">
                    <a16:creationId xmlns:a16="http://schemas.microsoft.com/office/drawing/2014/main" id="{E23B39B8-F14D-48DE-96F5-1F334044A119}"/>
                  </a:ext>
                </a:extLst>
              </p:cNvPr>
              <p:cNvGrpSpPr/>
              <p:nvPr/>
            </p:nvGrpSpPr>
            <p:grpSpPr>
              <a:xfrm>
                <a:off x="5052903" y="4395930"/>
                <a:ext cx="4340403" cy="424838"/>
                <a:chOff x="5052903" y="4395930"/>
                <a:chExt cx="4340403" cy="424838"/>
              </a:xfrm>
            </p:grpSpPr>
            <p:grpSp>
              <p:nvGrpSpPr>
                <p:cNvPr id="69" name="그룹 68">
                  <a:extLst>
                    <a:ext uri="{FF2B5EF4-FFF2-40B4-BE49-F238E27FC236}">
                      <a16:creationId xmlns:a16="http://schemas.microsoft.com/office/drawing/2014/main" id="{956076A9-50CC-408C-8F0C-0696745E2E38}"/>
                    </a:ext>
                  </a:extLst>
                </p:cNvPr>
                <p:cNvGrpSpPr/>
                <p:nvPr/>
              </p:nvGrpSpPr>
              <p:grpSpPr>
                <a:xfrm>
                  <a:off x="5052903" y="4395930"/>
                  <a:ext cx="1562100" cy="424838"/>
                  <a:chOff x="6840606" y="3259280"/>
                  <a:chExt cx="1562100" cy="424838"/>
                </a:xfrm>
              </p:grpSpPr>
              <p:sp>
                <p:nvSpPr>
                  <p:cNvPr id="73" name="직사각형 72">
                    <a:extLst>
                      <a:ext uri="{FF2B5EF4-FFF2-40B4-BE49-F238E27FC236}">
                        <a16:creationId xmlns:a16="http://schemas.microsoft.com/office/drawing/2014/main" id="{B7E3D9BB-F601-4F8C-981E-60497FDFC45F}"/>
                      </a:ext>
                    </a:extLst>
                  </p:cNvPr>
                  <p:cNvSpPr/>
                  <p:nvPr/>
                </p:nvSpPr>
                <p:spPr>
                  <a:xfrm>
                    <a:off x="6840606" y="3259280"/>
                    <a:ext cx="1562100" cy="424838"/>
                  </a:xfrm>
                  <a:prstGeom prst="rect">
                    <a:avLst/>
                  </a:prstGeom>
                  <a:solidFill>
                    <a:srgbClr val="193EB0"/>
                  </a:solidFill>
                  <a:ln>
                    <a:noFill/>
                  </a:ln>
                </p:spPr>
                <p:style>
                  <a:lnRef idx="1">
                    <a:schemeClr val="accent2"/>
                  </a:lnRef>
                  <a:fillRef idx="2">
                    <a:schemeClr val="accent2"/>
                  </a:fillRef>
                  <a:effectRef idx="1">
                    <a:schemeClr val="accent2"/>
                  </a:effectRef>
                  <a:fontRef idx="minor">
                    <a:schemeClr val="dk1"/>
                  </a:fontRef>
                </p:style>
                <p:txBody>
                  <a:bodyPr lIns="0" rIns="0" rtlCol="0" anchor="ctr">
                    <a:scene3d>
                      <a:camera prst="orthographicFront"/>
                      <a:lightRig rig="threePt" dir="t"/>
                    </a:scene3d>
                    <a:sp3d>
                      <a:bevelT w="0" h="6350"/>
                    </a:sp3d>
                  </a:bodyPr>
                  <a:lstStyle/>
                  <a:p>
                    <a:pPr algn="ctr"/>
                    <a:endParaRPr lang="ko-KR" altLang="en-US" sz="1100">
                      <a:solidFill>
                        <a:schemeClr val="bg1"/>
                      </a:solidFill>
                      <a:latin typeface="SamsungOne-700" panose="020B0803030303020204" pitchFamily="34" charset="0"/>
                    </a:endParaRPr>
                  </a:p>
                </p:txBody>
              </p:sp>
              <p:sp>
                <p:nvSpPr>
                  <p:cNvPr id="74" name="직사각형 73">
                    <a:extLst>
                      <a:ext uri="{FF2B5EF4-FFF2-40B4-BE49-F238E27FC236}">
                        <a16:creationId xmlns:a16="http://schemas.microsoft.com/office/drawing/2014/main" id="{859C2081-0BCE-4AC5-ADCB-A7E892A64E6A}"/>
                      </a:ext>
                    </a:extLst>
                  </p:cNvPr>
                  <p:cNvSpPr/>
                  <p:nvPr/>
                </p:nvSpPr>
                <p:spPr>
                  <a:xfrm>
                    <a:off x="6982203" y="3302422"/>
                    <a:ext cx="1278906" cy="316349"/>
                  </a:xfrm>
                  <a:prstGeom prst="rect">
                    <a:avLst/>
                  </a:prstGeom>
                </p:spPr>
                <p:txBody>
                  <a:bodyPr wrap="none">
                    <a:spAutoFit/>
                    <a:scene3d>
                      <a:camera prst="orthographicFront"/>
                      <a:lightRig rig="threePt" dir="t"/>
                    </a:scene3d>
                    <a:sp3d>
                      <a:bevelT w="0" h="6350"/>
                    </a:sp3d>
                  </a:bodyPr>
                  <a:lstStyle/>
                  <a:p>
                    <a:pPr algn="ctr">
                      <a:defRPr/>
                    </a:pPr>
                    <a:r>
                      <a:rPr lang="en-US" altLang="ko-KR" sz="1400" dirty="0" err="1">
                        <a:solidFill>
                          <a:schemeClr val="bg1"/>
                        </a:solidFill>
                        <a:latin typeface="SamsungOne-400" panose="020B0503030303020204" pitchFamily="34" charset="0"/>
                        <a:ea typeface="SamsungOne-400" panose="020B0503030303020204" pitchFamily="34" charset="0"/>
                      </a:rPr>
                      <a:t>Tìm</a:t>
                    </a:r>
                    <a:r>
                      <a:rPr lang="en-US" altLang="ko-KR" sz="1400" dirty="0">
                        <a:solidFill>
                          <a:schemeClr val="bg1"/>
                        </a:solidFill>
                        <a:latin typeface="SamsungOne-400" panose="020B0503030303020204" pitchFamily="34" charset="0"/>
                        <a:ea typeface="SamsungOne-400" panose="020B0503030303020204" pitchFamily="34" charset="0"/>
                      </a:rPr>
                      <a:t> </a:t>
                    </a:r>
                    <a:r>
                      <a:rPr lang="en-US" altLang="ko-KR" sz="1400" dirty="0" err="1">
                        <a:solidFill>
                          <a:schemeClr val="bg1"/>
                        </a:solidFill>
                        <a:latin typeface="SamsungOne-400" panose="020B0503030303020204" pitchFamily="34" charset="0"/>
                        <a:ea typeface="SamsungOne-400" panose="020B0503030303020204" pitchFamily="34" charset="0"/>
                      </a:rPr>
                      <a:t>ra</a:t>
                    </a:r>
                    <a:r>
                      <a:rPr lang="en-US" altLang="ko-KR" sz="1400" dirty="0">
                        <a:solidFill>
                          <a:schemeClr val="bg1"/>
                        </a:solidFill>
                        <a:latin typeface="SamsungOne-400" panose="020B0503030303020204" pitchFamily="34" charset="0"/>
                        <a:ea typeface="SamsungOne-400" panose="020B0503030303020204" pitchFamily="34" charset="0"/>
                      </a:rPr>
                      <a:t> </a:t>
                    </a:r>
                    <a:r>
                      <a:rPr lang="en-US" altLang="ko-KR" sz="1400" dirty="0" err="1">
                        <a:solidFill>
                          <a:schemeClr val="bg1"/>
                        </a:solidFill>
                        <a:latin typeface="SamsungOne-400" panose="020B0503030303020204" pitchFamily="34" charset="0"/>
                        <a:ea typeface="SamsungOne-400" panose="020B0503030303020204" pitchFamily="34" charset="0"/>
                      </a:rPr>
                      <a:t>vấn</a:t>
                    </a:r>
                    <a:r>
                      <a:rPr lang="en-US" altLang="ko-KR" sz="1400" dirty="0">
                        <a:solidFill>
                          <a:schemeClr val="bg1"/>
                        </a:solidFill>
                        <a:latin typeface="SamsungOne-400" panose="020B0503030303020204" pitchFamily="34" charset="0"/>
                        <a:ea typeface="SamsungOne-400" panose="020B0503030303020204" pitchFamily="34" charset="0"/>
                      </a:rPr>
                      <a:t> </a:t>
                    </a:r>
                    <a:r>
                      <a:rPr lang="en-US" altLang="ko-KR" sz="1400" dirty="0" err="1">
                        <a:solidFill>
                          <a:schemeClr val="bg1"/>
                        </a:solidFill>
                        <a:latin typeface="SamsungOne-400" panose="020B0503030303020204" pitchFamily="34" charset="0"/>
                        <a:ea typeface="SamsungOne-400" panose="020B0503030303020204" pitchFamily="34" charset="0"/>
                      </a:rPr>
                      <a:t>đề</a:t>
                    </a:r>
                    <a:endParaRPr lang="en-US" altLang="ko-KR" sz="1400" dirty="0">
                      <a:solidFill>
                        <a:schemeClr val="bg1"/>
                      </a:solidFill>
                      <a:latin typeface="SamsungOne-400" panose="020B0503030303020204" pitchFamily="34" charset="0"/>
                      <a:ea typeface="SamsungOne-400" panose="020B0503030303020204" pitchFamily="34" charset="0"/>
                    </a:endParaRPr>
                  </a:p>
                </p:txBody>
              </p:sp>
            </p:grpSp>
            <p:grpSp>
              <p:nvGrpSpPr>
                <p:cNvPr id="70" name="그룹 69">
                  <a:extLst>
                    <a:ext uri="{FF2B5EF4-FFF2-40B4-BE49-F238E27FC236}">
                      <a16:creationId xmlns:a16="http://schemas.microsoft.com/office/drawing/2014/main" id="{A2291223-33DD-4DCF-B91D-06A1A172B2E8}"/>
                    </a:ext>
                  </a:extLst>
                </p:cNvPr>
                <p:cNvGrpSpPr/>
                <p:nvPr/>
              </p:nvGrpSpPr>
              <p:grpSpPr>
                <a:xfrm>
                  <a:off x="7831206" y="4395930"/>
                  <a:ext cx="1562100" cy="424838"/>
                  <a:chOff x="6840606" y="3259280"/>
                  <a:chExt cx="1562100" cy="424838"/>
                </a:xfrm>
              </p:grpSpPr>
              <p:sp>
                <p:nvSpPr>
                  <p:cNvPr id="71" name="직사각형 70">
                    <a:extLst>
                      <a:ext uri="{FF2B5EF4-FFF2-40B4-BE49-F238E27FC236}">
                        <a16:creationId xmlns:a16="http://schemas.microsoft.com/office/drawing/2014/main" id="{444CC8AD-5EB9-42DC-B594-655F9B9B7CF3}"/>
                      </a:ext>
                    </a:extLst>
                  </p:cNvPr>
                  <p:cNvSpPr/>
                  <p:nvPr/>
                </p:nvSpPr>
                <p:spPr>
                  <a:xfrm>
                    <a:off x="6840606" y="3259280"/>
                    <a:ext cx="1562100" cy="424838"/>
                  </a:xfrm>
                  <a:prstGeom prst="rect">
                    <a:avLst/>
                  </a:prstGeom>
                  <a:solidFill>
                    <a:srgbClr val="193EB0"/>
                  </a:solidFill>
                  <a:ln>
                    <a:noFill/>
                  </a:ln>
                </p:spPr>
                <p:style>
                  <a:lnRef idx="1">
                    <a:schemeClr val="accent2"/>
                  </a:lnRef>
                  <a:fillRef idx="2">
                    <a:schemeClr val="accent2"/>
                  </a:fillRef>
                  <a:effectRef idx="1">
                    <a:schemeClr val="accent2"/>
                  </a:effectRef>
                  <a:fontRef idx="minor">
                    <a:schemeClr val="dk1"/>
                  </a:fontRef>
                </p:style>
                <p:txBody>
                  <a:bodyPr lIns="0" rIns="0" rtlCol="0" anchor="ctr">
                    <a:scene3d>
                      <a:camera prst="orthographicFront"/>
                      <a:lightRig rig="threePt" dir="t"/>
                    </a:scene3d>
                    <a:sp3d>
                      <a:bevelT w="0" h="6350"/>
                    </a:sp3d>
                  </a:bodyPr>
                  <a:lstStyle/>
                  <a:p>
                    <a:pPr algn="ctr"/>
                    <a:endParaRPr lang="ko-KR" altLang="en-US" sz="1100">
                      <a:solidFill>
                        <a:schemeClr val="bg1"/>
                      </a:solidFill>
                      <a:latin typeface="SamsungOne-700" panose="020B0803030303020204" pitchFamily="34" charset="0"/>
                    </a:endParaRPr>
                  </a:p>
                </p:txBody>
              </p:sp>
              <p:sp>
                <p:nvSpPr>
                  <p:cNvPr id="72" name="직사각형 71">
                    <a:extLst>
                      <a:ext uri="{FF2B5EF4-FFF2-40B4-BE49-F238E27FC236}">
                        <a16:creationId xmlns:a16="http://schemas.microsoft.com/office/drawing/2014/main" id="{00BF4DEC-7A90-4FFF-B7DF-F602399EC993}"/>
                      </a:ext>
                    </a:extLst>
                  </p:cNvPr>
                  <p:cNvSpPr/>
                  <p:nvPr/>
                </p:nvSpPr>
                <p:spPr>
                  <a:xfrm>
                    <a:off x="7009390" y="3302422"/>
                    <a:ext cx="1224534" cy="316349"/>
                  </a:xfrm>
                  <a:prstGeom prst="rect">
                    <a:avLst/>
                  </a:prstGeom>
                </p:spPr>
                <p:txBody>
                  <a:bodyPr wrap="none">
                    <a:spAutoFit/>
                    <a:scene3d>
                      <a:camera prst="orthographicFront"/>
                      <a:lightRig rig="threePt" dir="t"/>
                    </a:scene3d>
                    <a:sp3d>
                      <a:bevelT w="0" h="6350"/>
                    </a:sp3d>
                  </a:bodyPr>
                  <a:lstStyle/>
                  <a:p>
                    <a:pPr algn="ctr">
                      <a:defRPr/>
                    </a:pPr>
                    <a:r>
                      <a:rPr lang="en-US" altLang="ko-KR" sz="1400" dirty="0" err="1">
                        <a:solidFill>
                          <a:schemeClr val="bg1"/>
                        </a:solidFill>
                        <a:latin typeface="SamsungOne-400" panose="020B0503030303020204" pitchFamily="34" charset="0"/>
                        <a:ea typeface="SamsungOne-400" panose="020B0503030303020204" pitchFamily="34" charset="0"/>
                      </a:rPr>
                      <a:t>Thiết</a:t>
                    </a:r>
                    <a:r>
                      <a:rPr lang="en-US" altLang="ko-KR" sz="1400" dirty="0">
                        <a:solidFill>
                          <a:schemeClr val="bg1"/>
                        </a:solidFill>
                        <a:latin typeface="SamsungOne-400" panose="020B0503030303020204" pitchFamily="34" charset="0"/>
                        <a:ea typeface="SamsungOne-400" panose="020B0503030303020204" pitchFamily="34" charset="0"/>
                      </a:rPr>
                      <a:t> </a:t>
                    </a:r>
                    <a:r>
                      <a:rPr lang="en-US" altLang="ko-KR" sz="1400" dirty="0" err="1">
                        <a:solidFill>
                          <a:schemeClr val="bg1"/>
                        </a:solidFill>
                        <a:latin typeface="SamsungOne-400" panose="020B0503030303020204" pitchFamily="34" charset="0"/>
                        <a:ea typeface="SamsungOne-400" panose="020B0503030303020204" pitchFamily="34" charset="0"/>
                      </a:rPr>
                      <a:t>kế</a:t>
                    </a:r>
                    <a:r>
                      <a:rPr lang="en-US" altLang="ko-KR" sz="1400" dirty="0">
                        <a:solidFill>
                          <a:schemeClr val="bg1"/>
                        </a:solidFill>
                        <a:latin typeface="SamsungOne-400" panose="020B0503030303020204" pitchFamily="34" charset="0"/>
                        <a:ea typeface="SamsungOne-400" panose="020B0503030303020204" pitchFamily="34" charset="0"/>
                      </a:rPr>
                      <a:t> </a:t>
                    </a:r>
                    <a:r>
                      <a:rPr lang="en-US" altLang="ko-KR" sz="1400" dirty="0" err="1">
                        <a:solidFill>
                          <a:schemeClr val="bg1"/>
                        </a:solidFill>
                        <a:latin typeface="SamsungOne-400" panose="020B0503030303020204" pitchFamily="34" charset="0"/>
                        <a:ea typeface="SamsungOne-400" panose="020B0503030303020204" pitchFamily="34" charset="0"/>
                      </a:rPr>
                      <a:t>mẫu</a:t>
                    </a:r>
                    <a:endParaRPr lang="en-US" altLang="ko-KR" sz="1400" dirty="0">
                      <a:solidFill>
                        <a:schemeClr val="bg1"/>
                      </a:solidFill>
                      <a:latin typeface="SamsungOne-400" panose="020B0503030303020204" pitchFamily="34" charset="0"/>
                      <a:ea typeface="SamsungOne-400" panose="020B0503030303020204" pitchFamily="34" charset="0"/>
                    </a:endParaRPr>
                  </a:p>
                </p:txBody>
              </p:sp>
            </p:grpSp>
          </p:grpSp>
          <p:grpSp>
            <p:nvGrpSpPr>
              <p:cNvPr id="66" name="그룹 65">
                <a:extLst>
                  <a:ext uri="{FF2B5EF4-FFF2-40B4-BE49-F238E27FC236}">
                    <a16:creationId xmlns:a16="http://schemas.microsoft.com/office/drawing/2014/main" id="{9876E6D9-7554-4D26-8BF2-9068D7709EAB}"/>
                  </a:ext>
                </a:extLst>
              </p:cNvPr>
              <p:cNvGrpSpPr/>
              <p:nvPr/>
            </p:nvGrpSpPr>
            <p:grpSpPr>
              <a:xfrm>
                <a:off x="6442054" y="5532580"/>
                <a:ext cx="1562100" cy="424838"/>
                <a:chOff x="6840606" y="3259280"/>
                <a:chExt cx="1562100" cy="424838"/>
              </a:xfrm>
            </p:grpSpPr>
            <p:sp>
              <p:nvSpPr>
                <p:cNvPr id="67" name="직사각형 66">
                  <a:extLst>
                    <a:ext uri="{FF2B5EF4-FFF2-40B4-BE49-F238E27FC236}">
                      <a16:creationId xmlns:a16="http://schemas.microsoft.com/office/drawing/2014/main" id="{8060888A-87C8-4C70-9466-326072BD69FD}"/>
                    </a:ext>
                  </a:extLst>
                </p:cNvPr>
                <p:cNvSpPr/>
                <p:nvPr/>
              </p:nvSpPr>
              <p:spPr>
                <a:xfrm>
                  <a:off x="6840606" y="3259280"/>
                  <a:ext cx="1562100" cy="424838"/>
                </a:xfrm>
                <a:prstGeom prst="rect">
                  <a:avLst/>
                </a:prstGeom>
                <a:solidFill>
                  <a:srgbClr val="193EB0"/>
                </a:solidFill>
                <a:ln>
                  <a:noFill/>
                </a:ln>
              </p:spPr>
              <p:style>
                <a:lnRef idx="1">
                  <a:schemeClr val="accent2"/>
                </a:lnRef>
                <a:fillRef idx="2">
                  <a:schemeClr val="accent2"/>
                </a:fillRef>
                <a:effectRef idx="1">
                  <a:schemeClr val="accent2"/>
                </a:effectRef>
                <a:fontRef idx="minor">
                  <a:schemeClr val="dk1"/>
                </a:fontRef>
              </p:style>
              <p:txBody>
                <a:bodyPr lIns="0" rIns="0" rtlCol="0" anchor="ctr">
                  <a:scene3d>
                    <a:camera prst="orthographicFront"/>
                    <a:lightRig rig="threePt" dir="t"/>
                  </a:scene3d>
                  <a:sp3d>
                    <a:bevelT w="0" h="6350"/>
                  </a:sp3d>
                </a:bodyPr>
                <a:lstStyle/>
                <a:p>
                  <a:pPr algn="ctr"/>
                  <a:endParaRPr lang="ko-KR" altLang="en-US" sz="1100">
                    <a:solidFill>
                      <a:schemeClr val="bg1"/>
                    </a:solidFill>
                    <a:latin typeface="SamsungOne-700" panose="020B0803030303020204" pitchFamily="34" charset="0"/>
                  </a:endParaRPr>
                </a:p>
              </p:txBody>
            </p:sp>
            <p:sp>
              <p:nvSpPr>
                <p:cNvPr id="68" name="직사각형 67">
                  <a:extLst>
                    <a:ext uri="{FF2B5EF4-FFF2-40B4-BE49-F238E27FC236}">
                      <a16:creationId xmlns:a16="http://schemas.microsoft.com/office/drawing/2014/main" id="{EE9C2404-CD73-42C7-AB89-4392FDA3EA04}"/>
                    </a:ext>
                  </a:extLst>
                </p:cNvPr>
                <p:cNvSpPr/>
                <p:nvPr/>
              </p:nvSpPr>
              <p:spPr>
                <a:xfrm>
                  <a:off x="7182393" y="3302422"/>
                  <a:ext cx="878527" cy="316349"/>
                </a:xfrm>
                <a:prstGeom prst="rect">
                  <a:avLst/>
                </a:prstGeom>
              </p:spPr>
              <p:txBody>
                <a:bodyPr wrap="none">
                  <a:spAutoFit/>
                  <a:scene3d>
                    <a:camera prst="orthographicFront"/>
                    <a:lightRig rig="threePt" dir="t"/>
                  </a:scene3d>
                  <a:sp3d>
                    <a:bevelT w="0" h="6350"/>
                  </a:sp3d>
                </a:bodyPr>
                <a:lstStyle/>
                <a:p>
                  <a:pPr algn="ctr">
                    <a:defRPr/>
                  </a:pPr>
                  <a:r>
                    <a:rPr lang="en-US" altLang="ko-KR" sz="1400" dirty="0" err="1">
                      <a:solidFill>
                        <a:schemeClr val="bg1"/>
                      </a:solidFill>
                      <a:latin typeface="SamsungOne-400" panose="020B0503030303020204" pitchFamily="34" charset="0"/>
                      <a:ea typeface="SamsungOne-400" panose="020B0503030303020204" pitchFamily="34" charset="0"/>
                    </a:rPr>
                    <a:t>Kiểm</a:t>
                  </a:r>
                  <a:r>
                    <a:rPr lang="en-US" altLang="ko-KR" sz="1400" dirty="0">
                      <a:solidFill>
                        <a:schemeClr val="bg1"/>
                      </a:solidFill>
                      <a:latin typeface="SamsungOne-400" panose="020B0503030303020204" pitchFamily="34" charset="0"/>
                      <a:ea typeface="SamsungOne-400" panose="020B0503030303020204" pitchFamily="34" charset="0"/>
                    </a:rPr>
                    <a:t> </a:t>
                  </a:r>
                  <a:r>
                    <a:rPr lang="en-US" altLang="ko-KR" sz="1400" dirty="0" err="1">
                      <a:solidFill>
                        <a:schemeClr val="bg1"/>
                      </a:solidFill>
                      <a:latin typeface="SamsungOne-400" panose="020B0503030303020204" pitchFamily="34" charset="0"/>
                      <a:ea typeface="SamsungOne-400" panose="020B0503030303020204" pitchFamily="34" charset="0"/>
                    </a:rPr>
                    <a:t>tra</a:t>
                  </a:r>
                  <a:endParaRPr lang="en-US" altLang="ko-KR" sz="1400" dirty="0">
                    <a:solidFill>
                      <a:schemeClr val="bg1"/>
                    </a:solidFill>
                    <a:latin typeface="SamsungOne-400" panose="020B0503030303020204" pitchFamily="34" charset="0"/>
                    <a:ea typeface="SamsungOne-400" panose="020B0503030303020204" pitchFamily="34" charset="0"/>
                  </a:endParaRPr>
                </a:p>
              </p:txBody>
            </p:sp>
          </p:grpSp>
        </p:grpSp>
        <p:cxnSp>
          <p:nvCxnSpPr>
            <p:cNvPr id="59" name="직선 연결선 58">
              <a:extLst>
                <a:ext uri="{FF2B5EF4-FFF2-40B4-BE49-F238E27FC236}">
                  <a16:creationId xmlns:a16="http://schemas.microsoft.com/office/drawing/2014/main" id="{090B5E0A-5B13-4631-9B72-C3554CAE4EE5}"/>
                </a:ext>
              </a:extLst>
            </p:cNvPr>
            <p:cNvCxnSpPr>
              <a:cxnSpLocks/>
            </p:cNvCxnSpPr>
            <p:nvPr/>
          </p:nvCxnSpPr>
          <p:spPr>
            <a:xfrm>
              <a:off x="7223105" y="3784120"/>
              <a:ext cx="0" cy="1753080"/>
            </a:xfrm>
            <a:prstGeom prst="line">
              <a:avLst/>
            </a:prstGeom>
            <a:ln w="12700">
              <a:solidFill>
                <a:srgbClr val="193EB0"/>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원호 59">
              <a:extLst>
                <a:ext uri="{FF2B5EF4-FFF2-40B4-BE49-F238E27FC236}">
                  <a16:creationId xmlns:a16="http://schemas.microsoft.com/office/drawing/2014/main" id="{6CDDFEB6-F8E2-4DBB-B53A-BB40C80CE10A}"/>
                </a:ext>
              </a:extLst>
            </p:cNvPr>
            <p:cNvSpPr/>
            <p:nvPr/>
          </p:nvSpPr>
          <p:spPr>
            <a:xfrm>
              <a:off x="6242960" y="3297441"/>
              <a:ext cx="2335890" cy="2335890"/>
            </a:xfrm>
            <a:prstGeom prst="arc">
              <a:avLst>
                <a:gd name="adj1" fmla="val 17784568"/>
                <a:gd name="adj2" fmla="val 21315399"/>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a:bevelT w="0" h="6350"/>
              </a:sp3d>
            </a:bodyPr>
            <a:lstStyle/>
            <a:p>
              <a:pPr algn="ctr"/>
              <a:endParaRPr lang="ko-KR" altLang="en-US"/>
            </a:p>
          </p:txBody>
        </p:sp>
        <p:sp>
          <p:nvSpPr>
            <p:cNvPr id="61" name="원호 60">
              <a:extLst>
                <a:ext uri="{FF2B5EF4-FFF2-40B4-BE49-F238E27FC236}">
                  <a16:creationId xmlns:a16="http://schemas.microsoft.com/office/drawing/2014/main" id="{6076E5F4-1FA3-482D-A6EA-5D5071F17F99}"/>
                </a:ext>
              </a:extLst>
            </p:cNvPr>
            <p:cNvSpPr/>
            <p:nvPr/>
          </p:nvSpPr>
          <p:spPr>
            <a:xfrm>
              <a:off x="6604000" y="3702931"/>
              <a:ext cx="2006600" cy="2006600"/>
            </a:xfrm>
            <a:prstGeom prst="arc">
              <a:avLst>
                <a:gd name="adj1" fmla="val 137437"/>
                <a:gd name="adj2" fmla="val 3939374"/>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a:bevelT w="0" h="6350"/>
              </a:sp3d>
            </a:bodyPr>
            <a:lstStyle/>
            <a:p>
              <a:pPr algn="ctr"/>
              <a:endParaRPr lang="ko-KR" altLang="en-US"/>
            </a:p>
          </p:txBody>
        </p:sp>
        <p:sp>
          <p:nvSpPr>
            <p:cNvPr id="62" name="원호 61">
              <a:extLst>
                <a:ext uri="{FF2B5EF4-FFF2-40B4-BE49-F238E27FC236}">
                  <a16:creationId xmlns:a16="http://schemas.microsoft.com/office/drawing/2014/main" id="{1154B51D-B594-422C-B0FC-2DFA0F14F2DB}"/>
                </a:ext>
              </a:extLst>
            </p:cNvPr>
            <p:cNvSpPr/>
            <p:nvPr/>
          </p:nvSpPr>
          <p:spPr>
            <a:xfrm>
              <a:off x="5867400" y="3702931"/>
              <a:ext cx="2006600" cy="2006600"/>
            </a:xfrm>
            <a:prstGeom prst="arc">
              <a:avLst>
                <a:gd name="adj1" fmla="val 5402491"/>
                <a:gd name="adj2" fmla="val 10373343"/>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a:bevelT w="0" h="6350"/>
              </a:sp3d>
            </a:bodyPr>
            <a:lstStyle/>
            <a:p>
              <a:pPr algn="ctr"/>
              <a:endParaRPr lang="ko-KR" altLang="en-US"/>
            </a:p>
          </p:txBody>
        </p:sp>
        <p:sp>
          <p:nvSpPr>
            <p:cNvPr id="63" name="원호 62">
              <a:extLst>
                <a:ext uri="{FF2B5EF4-FFF2-40B4-BE49-F238E27FC236}">
                  <a16:creationId xmlns:a16="http://schemas.microsoft.com/office/drawing/2014/main" id="{BA1A3677-C1B6-4F02-8D81-7503E5AF8606}"/>
                </a:ext>
              </a:extLst>
            </p:cNvPr>
            <p:cNvSpPr/>
            <p:nvPr/>
          </p:nvSpPr>
          <p:spPr>
            <a:xfrm>
              <a:off x="5791200" y="3385431"/>
              <a:ext cx="2006600" cy="2006600"/>
            </a:xfrm>
            <a:prstGeom prst="arc">
              <a:avLst>
                <a:gd name="adj1" fmla="val 10670428"/>
                <a:gd name="adj2" fmla="val 1498672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a:bevelT w="0" h="6350"/>
              </a:sp3d>
            </a:bodyPr>
            <a:lstStyle/>
            <a:p>
              <a:pPr algn="ctr"/>
              <a:endParaRPr lang="ko-KR" altLang="en-US"/>
            </a:p>
          </p:txBody>
        </p:sp>
      </p:grpSp>
      <p:grpSp>
        <p:nvGrpSpPr>
          <p:cNvPr id="28" name="그룹 27"/>
          <p:cNvGrpSpPr/>
          <p:nvPr/>
        </p:nvGrpSpPr>
        <p:grpSpPr>
          <a:xfrm>
            <a:off x="416127" y="447433"/>
            <a:ext cx="9051873" cy="276999"/>
            <a:chOff x="416127" y="447433"/>
            <a:chExt cx="9051873" cy="276999"/>
          </a:xfrm>
        </p:grpSpPr>
        <p:sp>
          <p:nvSpPr>
            <p:cNvPr id="29" name="직사각형 28">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fr-FR"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fr-FR"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Thiết</a:t>
              </a:r>
              <a:r>
                <a:rPr lang="fr-FR"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fr-FR"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a:t>
              </a:r>
              <a:r>
                <a:rPr lang="fr-FR" altLang="ko-KR" b="1" dirty="0">
                  <a:solidFill>
                    <a:schemeClr val="bg1"/>
                  </a:solidFill>
                  <a:latin typeface="iCiel Samsung Sharp Sans Medium" pitchFamily="2" charset="77"/>
                  <a:ea typeface="iCiel Samsung Sharp Sans Medium" pitchFamily="2" charset="77"/>
                  <a:cs typeface="iCiel Samsung Sharp Sans Medium" pitchFamily="2" charset="77"/>
                </a:rPr>
                <a:t> UX là </a:t>
              </a:r>
              <a:r>
                <a:rPr lang="fr-FR"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gì</a:t>
              </a:r>
              <a:r>
                <a:rPr lang="fr-FR"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30" name="직사각형 29">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31" name="직사각형 3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Quy</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trình</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thiết</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kế</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và</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cách</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phát</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triển</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UX</a:t>
            </a:r>
          </a:p>
        </p:txBody>
      </p:sp>
    </p:spTree>
    <p:extLst>
      <p:ext uri="{BB962C8B-B14F-4D97-AF65-F5344CB8AC3E}">
        <p14:creationId xmlns:p14="http://schemas.microsoft.com/office/powerpoint/2010/main" val="752440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a:extLst>
              <a:ext uri="{FF2B5EF4-FFF2-40B4-BE49-F238E27FC236}">
                <a16:creationId xmlns:a16="http://schemas.microsoft.com/office/drawing/2014/main" id="{93EF06C9-7383-4932-A3B8-6F069FC9F6FF}"/>
              </a:ext>
            </a:extLst>
          </p:cNvPr>
          <p:cNvGrpSpPr/>
          <p:nvPr/>
        </p:nvGrpSpPr>
        <p:grpSpPr>
          <a:xfrm>
            <a:off x="558800" y="1914369"/>
            <a:ext cx="8785225" cy="215444"/>
            <a:chOff x="1027113" y="2045625"/>
            <a:chExt cx="8785225" cy="215444"/>
          </a:xfrm>
        </p:grpSpPr>
        <p:sp>
          <p:nvSpPr>
            <p:cNvPr id="23" name="직사각형 22">
              <a:extLst>
                <a:ext uri="{FF2B5EF4-FFF2-40B4-BE49-F238E27FC236}">
                  <a16:creationId xmlns:a16="http://schemas.microsoft.com/office/drawing/2014/main" id="{C4F8E039-F4F6-479E-92FD-7EEF98972AB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4" name="직사각형 23">
              <a:extLst>
                <a:ext uri="{FF2B5EF4-FFF2-40B4-BE49-F238E27FC236}">
                  <a16:creationId xmlns:a16="http://schemas.microsoft.com/office/drawing/2014/main" id="{4BB0638A-19CF-47A4-88D4-BAABA6189DC4}"/>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phát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triển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kế</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UX</a:t>
              </a:r>
            </a:p>
          </p:txBody>
        </p:sp>
      </p:grpSp>
      <p:sp>
        <p:nvSpPr>
          <p:cNvPr id="25" name="직사각형 24">
            <a:extLst>
              <a:ext uri="{FF2B5EF4-FFF2-40B4-BE49-F238E27FC236}">
                <a16:creationId xmlns:a16="http://schemas.microsoft.com/office/drawing/2014/main" id="{E1B496D8-8900-4E4B-9437-377C3EE8F34B}"/>
              </a:ext>
            </a:extLst>
          </p:cNvPr>
          <p:cNvSpPr/>
          <p:nvPr/>
        </p:nvSpPr>
        <p:spPr>
          <a:xfrm>
            <a:off x="711200" y="2225035"/>
            <a:ext cx="8632825" cy="2458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1. Quy trình Agile</a:t>
            </a:r>
          </a:p>
          <a:p>
            <a:pPr marL="176213">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Thay vì đề cập đến một phương pháp cụ thể, đây là một thuật ngữ chung dành cho các quá trình phát triển linh hoạt và nhanh chóng.</a:t>
            </a:r>
          </a:p>
          <a:p>
            <a:pPr marL="176213">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nhiều loại phương pháp, chẳng hạn như extreme programming, scrum, crystal family, và extreme modeling, mỗi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phương pháp đều có tính năng, phạm vi và sự kết hợp riêng.</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2. Quy trình Lean</a:t>
            </a:r>
          </a:p>
          <a:p>
            <a:pPr marL="176213">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Phương pháp áp dụng quy trình của Toyota tại Nhật Bản vào phát triển phần mềm</a:t>
            </a:r>
          </a:p>
          <a:p>
            <a:pPr marL="176213">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quy trình Lean trong sản xuất để cải thiện năng suất thường được sử dụng để giảm lãng phí bằng cách phát triển phần mềm</a:t>
            </a:r>
          </a:p>
        </p:txBody>
      </p:sp>
      <p:grpSp>
        <p:nvGrpSpPr>
          <p:cNvPr id="8" name="그룹 7"/>
          <p:cNvGrpSpPr/>
          <p:nvPr/>
        </p:nvGrpSpPr>
        <p:grpSpPr>
          <a:xfrm>
            <a:off x="416127" y="447433"/>
            <a:ext cx="9051873" cy="276999"/>
            <a:chOff x="416127" y="447433"/>
            <a:chExt cx="9051873" cy="276999"/>
          </a:xfrm>
        </p:grpSpPr>
        <p:sp>
          <p:nvSpPr>
            <p:cNvPr id="9" name="직사각형 8">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fr-FR"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fr-FR"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Thiết</a:t>
              </a:r>
              <a:r>
                <a:rPr lang="fr-FR"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fr-FR"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a:t>
              </a:r>
              <a:r>
                <a:rPr lang="fr-FR" altLang="ko-KR" b="1" dirty="0">
                  <a:solidFill>
                    <a:schemeClr val="bg1"/>
                  </a:solidFill>
                  <a:latin typeface="iCiel Samsung Sharp Sans Medium" pitchFamily="2" charset="77"/>
                  <a:ea typeface="iCiel Samsung Sharp Sans Medium" pitchFamily="2" charset="77"/>
                  <a:cs typeface="iCiel Samsung Sharp Sans Medium" pitchFamily="2" charset="77"/>
                </a:rPr>
                <a:t> UX là </a:t>
              </a:r>
              <a:r>
                <a:rPr lang="fr-FR"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gì</a:t>
              </a:r>
              <a:r>
                <a:rPr lang="fr-FR"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0" name="직사각형 9">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1" name="직사각형 10">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Quy</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trình</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thiết</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kế</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và</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cách</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phát</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triển</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UX</a:t>
            </a:r>
          </a:p>
        </p:txBody>
      </p:sp>
    </p:spTree>
    <p:extLst>
      <p:ext uri="{BB962C8B-B14F-4D97-AF65-F5344CB8AC3E}">
        <p14:creationId xmlns:p14="http://schemas.microsoft.com/office/powerpoint/2010/main" val="3167289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2F33009D-A2A7-4CD4-8E2E-49B68EF95A49}"/>
              </a:ext>
            </a:extLst>
          </p:cNvPr>
          <p:cNvGrpSpPr/>
          <p:nvPr/>
        </p:nvGrpSpPr>
        <p:grpSpPr>
          <a:xfrm>
            <a:off x="558800" y="1914369"/>
            <a:ext cx="8785225" cy="215444"/>
            <a:chOff x="1027113" y="2045625"/>
            <a:chExt cx="8785225" cy="215444"/>
          </a:xfrm>
        </p:grpSpPr>
        <p:sp>
          <p:nvSpPr>
            <p:cNvPr id="24" name="직사각형 23">
              <a:extLst>
                <a:ext uri="{FF2B5EF4-FFF2-40B4-BE49-F238E27FC236}">
                  <a16:creationId xmlns:a16="http://schemas.microsoft.com/office/drawing/2014/main" id="{1ECD9CC0-921F-4686-BFA7-2C11CE81B21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5" name="직사각형 24">
              <a:extLst>
                <a:ext uri="{FF2B5EF4-FFF2-40B4-BE49-F238E27FC236}">
                  <a16:creationId xmlns:a16="http://schemas.microsoft.com/office/drawing/2014/main" id="{000CCF95-7196-472C-AD08-E9223424BD3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phát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triển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kế</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UX</a:t>
              </a:r>
            </a:p>
          </p:txBody>
        </p:sp>
      </p:grpSp>
      <p:grpSp>
        <p:nvGrpSpPr>
          <p:cNvPr id="2" name="그룹 1"/>
          <p:cNvGrpSpPr/>
          <p:nvPr/>
        </p:nvGrpSpPr>
        <p:grpSpPr>
          <a:xfrm>
            <a:off x="1187352" y="2238789"/>
            <a:ext cx="7066402" cy="3987849"/>
            <a:chOff x="1012092" y="2299749"/>
            <a:chExt cx="7066402" cy="3987849"/>
          </a:xfrm>
        </p:grpSpPr>
        <p:pic>
          <p:nvPicPr>
            <p:cNvPr id="26" name="Picture 2">
              <a:extLst>
                <a:ext uri="{FF2B5EF4-FFF2-40B4-BE49-F238E27FC236}">
                  <a16:creationId xmlns:a16="http://schemas.microsoft.com/office/drawing/2014/main" id="{85DD7D54-3796-4B46-A695-0FD15D1FC6A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2092" y="2299749"/>
              <a:ext cx="7066402" cy="3624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직사각형 26">
              <a:extLst>
                <a:ext uri="{FF2B5EF4-FFF2-40B4-BE49-F238E27FC236}">
                  <a16:creationId xmlns:a16="http://schemas.microsoft.com/office/drawing/2014/main" id="{4FDF9449-6672-4086-8765-E9EC70E57C96}"/>
                </a:ext>
              </a:extLst>
            </p:cNvPr>
            <p:cNvSpPr/>
            <p:nvPr/>
          </p:nvSpPr>
          <p:spPr>
            <a:xfrm>
              <a:off x="2866788" y="6010599"/>
              <a:ext cx="3357008" cy="276999"/>
            </a:xfrm>
            <a:prstGeom prst="rect">
              <a:avLst/>
            </a:prstGeom>
          </p:spPr>
          <p:txBody>
            <a:bodyPr wrap="none">
              <a:spAutoFit/>
              <a:scene3d>
                <a:camera prst="orthographicFront"/>
                <a:lightRig rig="threePt" dir="t"/>
              </a:scene3d>
              <a:sp3d>
                <a:bevelT w="0" h="6350"/>
              </a:sp3d>
            </a:bodyPr>
            <a:lstStyle/>
            <a:p>
              <a:pPr algn="ctr" fontAlgn="base">
                <a:spcBef>
                  <a:spcPct val="0"/>
                </a:spcBef>
                <a:defRPr/>
              </a:pPr>
              <a:r>
                <a:rPr kumimoji="1"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Quy</a:t>
              </a:r>
              <a:r>
                <a:rPr kumimoji="1"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kumimoji="1"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trình</a:t>
              </a:r>
              <a:r>
                <a:rPr kumimoji="1"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kumimoji="1"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thiết</a:t>
              </a:r>
              <a:r>
                <a:rPr kumimoji="1"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kumimoji="1"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kế</a:t>
              </a:r>
              <a:r>
                <a:rPr kumimoji="1"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UI/UX </a:t>
              </a:r>
              <a:r>
                <a:rPr kumimoji="1"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của</a:t>
              </a:r>
              <a:r>
                <a:rPr kumimoji="1"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Hình </a:t>
              </a:r>
              <a:r>
                <a:rPr kumimoji="1"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học</a:t>
              </a:r>
              <a:r>
                <a:rPr kumimoji="1"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kumimoji="1"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thông</a:t>
              </a:r>
              <a:r>
                <a:rPr kumimoji="1"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tin</a:t>
              </a:r>
            </a:p>
          </p:txBody>
        </p:sp>
      </p:grpSp>
      <p:grpSp>
        <p:nvGrpSpPr>
          <p:cNvPr id="9" name="그룹 8"/>
          <p:cNvGrpSpPr/>
          <p:nvPr/>
        </p:nvGrpSpPr>
        <p:grpSpPr>
          <a:xfrm>
            <a:off x="416127" y="447433"/>
            <a:ext cx="9051873" cy="276999"/>
            <a:chOff x="416127" y="447433"/>
            <a:chExt cx="9051873" cy="276999"/>
          </a:xfrm>
        </p:grpSpPr>
        <p:sp>
          <p:nvSpPr>
            <p:cNvPr id="10" name="직사각형 9">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fr-FR" altLang="ko-KR" b="1" dirty="0">
                  <a:solidFill>
                    <a:schemeClr val="bg1"/>
                  </a:solidFill>
                  <a:latin typeface="iCiel Samsung Sharp Sans Medium" pitchFamily="2" charset="77"/>
                  <a:ea typeface="iCiel Samsung Sharp Sans Medium" pitchFamily="2" charset="77"/>
                  <a:cs typeface="iCiel Samsung Sharp Sans Medium" pitchFamily="2" charset="77"/>
                </a:rPr>
                <a:t>4.3 </a:t>
              </a:r>
              <a:r>
                <a:rPr lang="fr-FR"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Thiết</a:t>
              </a:r>
              <a:r>
                <a:rPr lang="fr-FR"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fr-FR"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kế</a:t>
              </a:r>
              <a:r>
                <a:rPr lang="fr-FR" altLang="ko-KR" b="1" dirty="0">
                  <a:solidFill>
                    <a:schemeClr val="bg1"/>
                  </a:solidFill>
                  <a:latin typeface="iCiel Samsung Sharp Sans Medium" pitchFamily="2" charset="77"/>
                  <a:ea typeface="iCiel Samsung Sharp Sans Medium" pitchFamily="2" charset="77"/>
                  <a:cs typeface="iCiel Samsung Sharp Sans Medium" pitchFamily="2" charset="77"/>
                </a:rPr>
                <a:t> UX là </a:t>
              </a:r>
              <a:r>
                <a:rPr lang="fr-FR"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gì</a:t>
              </a:r>
              <a:r>
                <a:rPr lang="fr-FR"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1" name="직사각형 10">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2" name="직사각형 11">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Quy</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trình</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thiết</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kế</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và</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cách</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phát</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triển</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UX</a:t>
            </a:r>
          </a:p>
        </p:txBody>
      </p:sp>
      <p:sp>
        <p:nvSpPr>
          <p:cNvPr id="3" name="Oval 2">
            <a:extLst>
              <a:ext uri="{FF2B5EF4-FFF2-40B4-BE49-F238E27FC236}">
                <a16:creationId xmlns:a16="http://schemas.microsoft.com/office/drawing/2014/main" id="{4B202B88-F611-5C0A-40AD-CD9C034A60BF}"/>
              </a:ext>
            </a:extLst>
          </p:cNvPr>
          <p:cNvSpPr/>
          <p:nvPr/>
        </p:nvSpPr>
        <p:spPr>
          <a:xfrm>
            <a:off x="1444336" y="3314700"/>
            <a:ext cx="1298864" cy="1714500"/>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tx1"/>
                </a:solidFill>
                <a:latin typeface="SAMSUNGONE-400" panose="020B0503030303020204" pitchFamily="34" charset="0"/>
              </a:rPr>
              <a:t>Mục tiêu </a:t>
            </a:r>
          </a:p>
          <a:p>
            <a:pPr algn="ctr"/>
            <a:r>
              <a:rPr lang="vi-VN" sz="1200" dirty="0">
                <a:solidFill>
                  <a:schemeClr val="tx1"/>
                </a:solidFill>
                <a:latin typeface="SAMSUNGONE-400" panose="020B0503030303020204" pitchFamily="34" charset="0"/>
              </a:rPr>
              <a:t>thiết kế lấy người dùng làm trung </a:t>
            </a:r>
          </a:p>
          <a:p>
            <a:pPr algn="ctr"/>
            <a:r>
              <a:rPr lang="vi-VN" sz="1200" dirty="0">
                <a:solidFill>
                  <a:schemeClr val="tx1"/>
                </a:solidFill>
                <a:latin typeface="SAMSUNGONE-400" panose="020B0503030303020204" pitchFamily="34" charset="0"/>
              </a:rPr>
              <a:t>tâm: Thực </a:t>
            </a:r>
          </a:p>
          <a:p>
            <a:pPr algn="ctr"/>
            <a:r>
              <a:rPr lang="vi-VN" sz="1200" dirty="0">
                <a:solidFill>
                  <a:schemeClr val="tx1"/>
                </a:solidFill>
                <a:latin typeface="SAMSUNGONE-400" panose="020B0503030303020204" pitchFamily="34" charset="0"/>
              </a:rPr>
              <a:t>tiễn kinh </a:t>
            </a:r>
          </a:p>
          <a:p>
            <a:pPr algn="ctr"/>
            <a:r>
              <a:rPr lang="vi-VN" sz="1200" dirty="0">
                <a:solidFill>
                  <a:schemeClr val="tx1"/>
                </a:solidFill>
                <a:latin typeface="SAMSUNGONE-400" panose="020B0503030303020204" pitchFamily="34" charset="0"/>
              </a:rPr>
              <a:t>doanh</a:t>
            </a:r>
          </a:p>
        </p:txBody>
      </p:sp>
      <p:sp>
        <p:nvSpPr>
          <p:cNvPr id="5" name="Oval 4">
            <a:extLst>
              <a:ext uri="{FF2B5EF4-FFF2-40B4-BE49-F238E27FC236}">
                <a16:creationId xmlns:a16="http://schemas.microsoft.com/office/drawing/2014/main" id="{F70DB93E-349C-DC13-2BA9-640EDB1AF389}"/>
              </a:ext>
            </a:extLst>
          </p:cNvPr>
          <p:cNvSpPr/>
          <p:nvPr/>
        </p:nvSpPr>
        <p:spPr>
          <a:xfrm>
            <a:off x="3086100" y="3927763"/>
            <a:ext cx="654627" cy="4572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bg1"/>
                </a:solidFill>
                <a:latin typeface="SAMSUNGONE-400" panose="020B0503030303020204" pitchFamily="34" charset="0"/>
              </a:rPr>
              <a:t>Nghiên </a:t>
            </a:r>
          </a:p>
          <a:p>
            <a:pPr algn="ctr"/>
            <a:r>
              <a:rPr lang="en-US" sz="800" dirty="0">
                <a:solidFill>
                  <a:schemeClr val="bg1"/>
                </a:solidFill>
                <a:latin typeface="SAMSUNGONE-400" panose="020B0503030303020204" pitchFamily="34" charset="0"/>
              </a:rPr>
              <a:t>cứu</a:t>
            </a:r>
          </a:p>
        </p:txBody>
      </p:sp>
      <p:sp>
        <p:nvSpPr>
          <p:cNvPr id="15" name="Oval 14">
            <a:extLst>
              <a:ext uri="{FF2B5EF4-FFF2-40B4-BE49-F238E27FC236}">
                <a16:creationId xmlns:a16="http://schemas.microsoft.com/office/drawing/2014/main" id="{080CD65A-8C89-AFA0-2F92-97115A9C814A}"/>
              </a:ext>
            </a:extLst>
          </p:cNvPr>
          <p:cNvSpPr/>
          <p:nvPr/>
        </p:nvSpPr>
        <p:spPr>
          <a:xfrm>
            <a:off x="3931553" y="3844637"/>
            <a:ext cx="611980" cy="63054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bg1"/>
                </a:solidFill>
                <a:latin typeface="SAMSUNGONE-400" panose="020B0503030303020204" pitchFamily="34" charset="0"/>
              </a:rPr>
              <a:t>Kế hoạch</a:t>
            </a:r>
          </a:p>
        </p:txBody>
      </p:sp>
      <p:sp>
        <p:nvSpPr>
          <p:cNvPr id="16" name="Oval 15">
            <a:extLst>
              <a:ext uri="{FF2B5EF4-FFF2-40B4-BE49-F238E27FC236}">
                <a16:creationId xmlns:a16="http://schemas.microsoft.com/office/drawing/2014/main" id="{16A7D5BB-D29B-8510-0A1A-339F7DDCEB22}"/>
              </a:ext>
            </a:extLst>
          </p:cNvPr>
          <p:cNvSpPr/>
          <p:nvPr/>
        </p:nvSpPr>
        <p:spPr>
          <a:xfrm>
            <a:off x="4723856" y="3935507"/>
            <a:ext cx="699207" cy="48375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bg1"/>
                </a:solidFill>
                <a:latin typeface="SAMSUNGONE-400" panose="020B0503030303020204" pitchFamily="34" charset="0"/>
              </a:rPr>
              <a:t>Thiết kế</a:t>
            </a:r>
          </a:p>
        </p:txBody>
      </p:sp>
      <p:sp>
        <p:nvSpPr>
          <p:cNvPr id="17" name="Oval 16">
            <a:extLst>
              <a:ext uri="{FF2B5EF4-FFF2-40B4-BE49-F238E27FC236}">
                <a16:creationId xmlns:a16="http://schemas.microsoft.com/office/drawing/2014/main" id="{AF8AB081-D201-A385-BEC7-49C7A4A59F5A}"/>
              </a:ext>
            </a:extLst>
          </p:cNvPr>
          <p:cNvSpPr/>
          <p:nvPr/>
        </p:nvSpPr>
        <p:spPr>
          <a:xfrm>
            <a:off x="5554919" y="3886200"/>
            <a:ext cx="658369" cy="55360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err="1">
                <a:solidFill>
                  <a:schemeClr val="bg1"/>
                </a:solidFill>
                <a:latin typeface="SAMSUNGONE-400" panose="020B0503030303020204" pitchFamily="34" charset="0"/>
              </a:rPr>
              <a:t>Nguyên</a:t>
            </a:r>
            <a:endParaRPr lang="en-US" sz="800" dirty="0">
              <a:solidFill>
                <a:schemeClr val="bg1"/>
              </a:solidFill>
              <a:latin typeface="SAMSUNGONE-400" panose="020B0503030303020204" pitchFamily="34" charset="0"/>
            </a:endParaRPr>
          </a:p>
          <a:p>
            <a:pPr algn="ctr"/>
            <a:r>
              <a:rPr lang="en-US" sz="800" dirty="0" err="1">
                <a:solidFill>
                  <a:schemeClr val="bg1"/>
                </a:solidFill>
                <a:latin typeface="SAMSUNGONE-400" panose="020B0503030303020204" pitchFamily="34" charset="0"/>
              </a:rPr>
              <a:t>mẫu</a:t>
            </a:r>
            <a:endParaRPr lang="en-US" sz="800" dirty="0">
              <a:solidFill>
                <a:schemeClr val="bg1"/>
              </a:solidFill>
              <a:latin typeface="SAMSUNGONE-400" panose="020B0503030303020204" pitchFamily="34" charset="0"/>
            </a:endParaRPr>
          </a:p>
        </p:txBody>
      </p:sp>
      <p:sp>
        <p:nvSpPr>
          <p:cNvPr id="18" name="Oval 17">
            <a:extLst>
              <a:ext uri="{FF2B5EF4-FFF2-40B4-BE49-F238E27FC236}">
                <a16:creationId xmlns:a16="http://schemas.microsoft.com/office/drawing/2014/main" id="{3BAD814E-D9F4-81C1-B18D-5C969467311B}"/>
              </a:ext>
            </a:extLst>
          </p:cNvPr>
          <p:cNvSpPr/>
          <p:nvPr/>
        </p:nvSpPr>
        <p:spPr>
          <a:xfrm>
            <a:off x="6421372" y="3901213"/>
            <a:ext cx="706792" cy="48375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bg1"/>
                </a:solidFill>
                <a:latin typeface="SAMSUNGONE-400" panose="020B0503030303020204" pitchFamily="34" charset="0"/>
              </a:rPr>
              <a:t>Thử</a:t>
            </a:r>
          </a:p>
          <a:p>
            <a:pPr algn="ctr"/>
            <a:r>
              <a:rPr lang="en-US" sz="800" dirty="0">
                <a:solidFill>
                  <a:schemeClr val="bg1"/>
                </a:solidFill>
                <a:latin typeface="SAMSUNGONE-400" panose="020B0503030303020204" pitchFamily="34" charset="0"/>
              </a:rPr>
              <a:t> nghiệm</a:t>
            </a:r>
          </a:p>
        </p:txBody>
      </p:sp>
      <p:sp>
        <p:nvSpPr>
          <p:cNvPr id="19" name="Rectangle 18">
            <a:extLst>
              <a:ext uri="{FF2B5EF4-FFF2-40B4-BE49-F238E27FC236}">
                <a16:creationId xmlns:a16="http://schemas.microsoft.com/office/drawing/2014/main" id="{3E56090B-4A6E-846C-7FF0-A9D17D47332B}"/>
              </a:ext>
            </a:extLst>
          </p:cNvPr>
          <p:cNvSpPr/>
          <p:nvPr/>
        </p:nvSpPr>
        <p:spPr>
          <a:xfrm>
            <a:off x="7336248" y="4033208"/>
            <a:ext cx="582649" cy="2790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latin typeface="SAMSUNGONE-400" panose="020B0503030303020204" pitchFamily="34" charset="0"/>
              </a:rPr>
              <a:t>Mục tiêu</a:t>
            </a:r>
          </a:p>
        </p:txBody>
      </p:sp>
      <p:sp>
        <p:nvSpPr>
          <p:cNvPr id="30" name="Rectangle 29">
            <a:extLst>
              <a:ext uri="{FF2B5EF4-FFF2-40B4-BE49-F238E27FC236}">
                <a16:creationId xmlns:a16="http://schemas.microsoft.com/office/drawing/2014/main" id="{33BB8469-AC41-AC37-DA15-FEFCD25D01BE}"/>
              </a:ext>
            </a:extLst>
          </p:cNvPr>
          <p:cNvSpPr/>
          <p:nvPr/>
        </p:nvSpPr>
        <p:spPr>
          <a:xfrm>
            <a:off x="3336240" y="5294230"/>
            <a:ext cx="595313" cy="1857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accent2">
                    <a:lumMod val="75000"/>
                  </a:schemeClr>
                </a:solidFill>
              </a:rPr>
              <a:t>Xu </a:t>
            </a:r>
            <a:r>
              <a:rPr lang="en-US" sz="800" dirty="0">
                <a:solidFill>
                  <a:schemeClr val="accent2">
                    <a:lumMod val="75000"/>
                  </a:schemeClr>
                </a:solidFill>
                <a:latin typeface="SAMSUNGONE-400" panose="020B0503030303020204" pitchFamily="34" charset="0"/>
              </a:rPr>
              <a:t>hướng</a:t>
            </a:r>
          </a:p>
        </p:txBody>
      </p:sp>
      <p:sp>
        <p:nvSpPr>
          <p:cNvPr id="31" name="Rectangle 30">
            <a:extLst>
              <a:ext uri="{FF2B5EF4-FFF2-40B4-BE49-F238E27FC236}">
                <a16:creationId xmlns:a16="http://schemas.microsoft.com/office/drawing/2014/main" id="{C1391A85-8CBE-6F68-EEA7-39C4DDA1F74F}"/>
              </a:ext>
            </a:extLst>
          </p:cNvPr>
          <p:cNvSpPr/>
          <p:nvPr/>
        </p:nvSpPr>
        <p:spPr>
          <a:xfrm>
            <a:off x="4254318" y="5217467"/>
            <a:ext cx="1168745" cy="2257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rgbClr val="92D050"/>
                </a:solidFill>
                <a:latin typeface="SAMSUNGONE-400" panose="020B0503030303020204" pitchFamily="34" charset="0"/>
              </a:rPr>
              <a:t>Quan sát trực tiếp</a:t>
            </a:r>
          </a:p>
        </p:txBody>
      </p:sp>
      <p:sp>
        <p:nvSpPr>
          <p:cNvPr id="32" name="Rectangle 31">
            <a:extLst>
              <a:ext uri="{FF2B5EF4-FFF2-40B4-BE49-F238E27FC236}">
                <a16:creationId xmlns:a16="http://schemas.microsoft.com/office/drawing/2014/main" id="{C6873DC4-37C4-DDE5-E91D-95CD03149685}"/>
              </a:ext>
            </a:extLst>
          </p:cNvPr>
          <p:cNvSpPr/>
          <p:nvPr/>
        </p:nvSpPr>
        <p:spPr>
          <a:xfrm>
            <a:off x="3683903" y="4975606"/>
            <a:ext cx="742624" cy="2257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rgbClr val="92D050"/>
                </a:solidFill>
                <a:latin typeface="SAMSUNGONE-400" panose="020B0503030303020204" pitchFamily="34" charset="0"/>
              </a:rPr>
              <a:t>Phân tích cạnh tranh</a:t>
            </a:r>
          </a:p>
        </p:txBody>
      </p:sp>
      <p:sp>
        <p:nvSpPr>
          <p:cNvPr id="33" name="Rectangle 32">
            <a:extLst>
              <a:ext uri="{FF2B5EF4-FFF2-40B4-BE49-F238E27FC236}">
                <a16:creationId xmlns:a16="http://schemas.microsoft.com/office/drawing/2014/main" id="{7B07701F-F0D2-D972-0917-F08FE95B2EEA}"/>
              </a:ext>
            </a:extLst>
          </p:cNvPr>
          <p:cNvSpPr/>
          <p:nvPr/>
        </p:nvSpPr>
        <p:spPr>
          <a:xfrm>
            <a:off x="2957089" y="4568181"/>
            <a:ext cx="897938" cy="2505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a:solidFill>
                  <a:srgbClr val="92D050"/>
                </a:solidFill>
                <a:latin typeface="SAMSUNGONE-400" panose="020B0503030303020204" pitchFamily="34" charset="0"/>
              </a:rPr>
              <a:t>Phân tích thống kê</a:t>
            </a:r>
          </a:p>
          <a:p>
            <a:pPr algn="ctr"/>
            <a:r>
              <a:rPr lang="en-US" sz="700" dirty="0">
                <a:solidFill>
                  <a:srgbClr val="92D050"/>
                </a:solidFill>
                <a:latin typeface="SAMSUNGONE-400" panose="020B0503030303020204" pitchFamily="34" charset="0"/>
              </a:rPr>
              <a:t>số liệu</a:t>
            </a:r>
          </a:p>
        </p:txBody>
      </p:sp>
      <p:sp>
        <p:nvSpPr>
          <p:cNvPr id="34" name="Rectangle 33">
            <a:extLst>
              <a:ext uri="{FF2B5EF4-FFF2-40B4-BE49-F238E27FC236}">
                <a16:creationId xmlns:a16="http://schemas.microsoft.com/office/drawing/2014/main" id="{A145E6FF-D916-A27C-839F-BE7688408582}"/>
              </a:ext>
            </a:extLst>
          </p:cNvPr>
          <p:cNvSpPr/>
          <p:nvPr/>
        </p:nvSpPr>
        <p:spPr>
          <a:xfrm>
            <a:off x="3939393" y="4565889"/>
            <a:ext cx="683257" cy="271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accent5"/>
                </a:solidFill>
                <a:latin typeface="SAMSUNGONE-400" panose="020B0503030303020204" pitchFamily="34" charset="0"/>
              </a:rPr>
              <a:t>Kịch bản </a:t>
            </a:r>
          </a:p>
          <a:p>
            <a:pPr algn="ctr"/>
            <a:r>
              <a:rPr lang="en-US" sz="800" dirty="0">
                <a:solidFill>
                  <a:schemeClr val="accent5"/>
                </a:solidFill>
                <a:latin typeface="SAMSUNGONE-400" panose="020B0503030303020204" pitchFamily="34" charset="0"/>
              </a:rPr>
              <a:t>trường hợp </a:t>
            </a:r>
          </a:p>
          <a:p>
            <a:pPr algn="ctr"/>
            <a:r>
              <a:rPr lang="en-US" sz="800" dirty="0">
                <a:solidFill>
                  <a:schemeClr val="accent5"/>
                </a:solidFill>
                <a:latin typeface="SAMSUNGONE-400" panose="020B0503030303020204" pitchFamily="34" charset="0"/>
              </a:rPr>
              <a:t>sử dụng</a:t>
            </a:r>
          </a:p>
        </p:txBody>
      </p:sp>
      <p:sp>
        <p:nvSpPr>
          <p:cNvPr id="35" name="Rectangle 34">
            <a:extLst>
              <a:ext uri="{FF2B5EF4-FFF2-40B4-BE49-F238E27FC236}">
                <a16:creationId xmlns:a16="http://schemas.microsoft.com/office/drawing/2014/main" id="{ED8ECA91-235A-43C2-BB72-67A9C266C244}"/>
              </a:ext>
            </a:extLst>
          </p:cNvPr>
          <p:cNvSpPr/>
          <p:nvPr/>
        </p:nvSpPr>
        <p:spPr>
          <a:xfrm>
            <a:off x="4720551" y="4565113"/>
            <a:ext cx="702511" cy="2505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accent1">
                    <a:lumMod val="60000"/>
                    <a:lumOff val="40000"/>
                  </a:schemeClr>
                </a:solidFill>
                <a:latin typeface="SAMSUNGONE-400" panose="020B0503030303020204" pitchFamily="34" charset="0"/>
              </a:rPr>
              <a:t>Mô hình định </a:t>
            </a:r>
          </a:p>
          <a:p>
            <a:pPr algn="ctr"/>
            <a:r>
              <a:rPr lang="en-US" sz="800" dirty="0">
                <a:solidFill>
                  <a:schemeClr val="accent1">
                    <a:lumMod val="60000"/>
                    <a:lumOff val="40000"/>
                  </a:schemeClr>
                </a:solidFill>
                <a:latin typeface="SAMSUNGONE-400" panose="020B0503030303020204" pitchFamily="34" charset="0"/>
              </a:rPr>
              <a:t>hướng nghệ </a:t>
            </a:r>
          </a:p>
          <a:p>
            <a:pPr algn="ctr"/>
            <a:r>
              <a:rPr lang="en-US" sz="800" dirty="0">
                <a:solidFill>
                  <a:schemeClr val="accent1">
                    <a:lumMod val="60000"/>
                    <a:lumOff val="40000"/>
                  </a:schemeClr>
                </a:solidFill>
                <a:latin typeface="SAMSUNGONE-400" panose="020B0503030303020204" pitchFamily="34" charset="0"/>
              </a:rPr>
              <a:t>thuật</a:t>
            </a:r>
          </a:p>
        </p:txBody>
      </p:sp>
      <p:sp>
        <p:nvSpPr>
          <p:cNvPr id="36" name="Rectangle 35">
            <a:extLst>
              <a:ext uri="{FF2B5EF4-FFF2-40B4-BE49-F238E27FC236}">
                <a16:creationId xmlns:a16="http://schemas.microsoft.com/office/drawing/2014/main" id="{AC09632D-4438-4E98-102E-79A707A227CC}"/>
              </a:ext>
            </a:extLst>
          </p:cNvPr>
          <p:cNvSpPr/>
          <p:nvPr/>
        </p:nvSpPr>
        <p:spPr>
          <a:xfrm>
            <a:off x="5554919" y="4600263"/>
            <a:ext cx="658368" cy="1068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accent2">
                    <a:lumMod val="75000"/>
                  </a:schemeClr>
                </a:solidFill>
                <a:latin typeface="SAMSUNGONE-400" panose="020B0503030303020204" pitchFamily="34" charset="0"/>
              </a:rPr>
              <a:t>Phỏng đoán</a:t>
            </a:r>
          </a:p>
        </p:txBody>
      </p:sp>
      <p:sp>
        <p:nvSpPr>
          <p:cNvPr id="37" name="Rectangle 36">
            <a:extLst>
              <a:ext uri="{FF2B5EF4-FFF2-40B4-BE49-F238E27FC236}">
                <a16:creationId xmlns:a16="http://schemas.microsoft.com/office/drawing/2014/main" id="{9C49AADC-32B7-8D58-6EE1-AA81DB9A2CE6}"/>
              </a:ext>
            </a:extLst>
          </p:cNvPr>
          <p:cNvSpPr/>
          <p:nvPr/>
        </p:nvSpPr>
        <p:spPr>
          <a:xfrm>
            <a:off x="4552547" y="4940046"/>
            <a:ext cx="1002372" cy="2505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accent1">
                    <a:lumMod val="60000"/>
                    <a:lumOff val="40000"/>
                  </a:schemeClr>
                </a:solidFill>
                <a:latin typeface="SAMSUNGONE-400" panose="020B0503030303020204" pitchFamily="34" charset="0"/>
              </a:rPr>
              <a:t>Âm thanh chiến </a:t>
            </a:r>
          </a:p>
          <a:p>
            <a:pPr algn="ctr"/>
            <a:r>
              <a:rPr lang="en-US" sz="800" dirty="0">
                <a:solidFill>
                  <a:schemeClr val="accent1">
                    <a:lumMod val="60000"/>
                    <a:lumOff val="40000"/>
                  </a:schemeClr>
                </a:solidFill>
                <a:latin typeface="SAMSUNGONE-400" panose="020B0503030303020204" pitchFamily="34" charset="0"/>
              </a:rPr>
              <a:t>lược nội dung</a:t>
            </a:r>
          </a:p>
        </p:txBody>
      </p:sp>
      <p:sp>
        <p:nvSpPr>
          <p:cNvPr id="38" name="Rectangle 37">
            <a:extLst>
              <a:ext uri="{FF2B5EF4-FFF2-40B4-BE49-F238E27FC236}">
                <a16:creationId xmlns:a16="http://schemas.microsoft.com/office/drawing/2014/main" id="{532EE675-2955-09D1-BA4A-A5F7263E2EE3}"/>
              </a:ext>
            </a:extLst>
          </p:cNvPr>
          <p:cNvSpPr/>
          <p:nvPr/>
        </p:nvSpPr>
        <p:spPr>
          <a:xfrm>
            <a:off x="7394425" y="4556471"/>
            <a:ext cx="705821" cy="3059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accent2">
                    <a:lumMod val="75000"/>
                  </a:schemeClr>
                </a:solidFill>
                <a:latin typeface="SAMSUNGONE-400" panose="020B0503030303020204" pitchFamily="34" charset="0"/>
              </a:rPr>
              <a:t>Sử dụng và </a:t>
            </a:r>
          </a:p>
          <a:p>
            <a:pPr algn="ctr"/>
            <a:r>
              <a:rPr lang="en-US" sz="800" dirty="0">
                <a:solidFill>
                  <a:schemeClr val="accent2">
                    <a:lumMod val="75000"/>
                  </a:schemeClr>
                </a:solidFill>
                <a:latin typeface="SAMSUNGONE-400" panose="020B0503030303020204" pitchFamily="34" charset="0"/>
              </a:rPr>
              <a:t>Phân tích</a:t>
            </a:r>
          </a:p>
        </p:txBody>
      </p:sp>
      <p:sp>
        <p:nvSpPr>
          <p:cNvPr id="39" name="Rectangle 38">
            <a:extLst>
              <a:ext uri="{FF2B5EF4-FFF2-40B4-BE49-F238E27FC236}">
                <a16:creationId xmlns:a16="http://schemas.microsoft.com/office/drawing/2014/main" id="{5F284A2D-4F85-E7E8-A64A-B28DDC65B875}"/>
              </a:ext>
            </a:extLst>
          </p:cNvPr>
          <p:cNvSpPr/>
          <p:nvPr/>
        </p:nvSpPr>
        <p:spPr>
          <a:xfrm>
            <a:off x="7155112" y="5079413"/>
            <a:ext cx="705820" cy="138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accent2">
                    <a:lumMod val="75000"/>
                  </a:schemeClr>
                </a:solidFill>
                <a:latin typeface="SAMSUNGONE-400" panose="020B0503030303020204" pitchFamily="34" charset="0"/>
              </a:rPr>
              <a:t>Chức năng</a:t>
            </a:r>
          </a:p>
        </p:txBody>
      </p:sp>
      <p:sp>
        <p:nvSpPr>
          <p:cNvPr id="40" name="Oval 39">
            <a:extLst>
              <a:ext uri="{FF2B5EF4-FFF2-40B4-BE49-F238E27FC236}">
                <a16:creationId xmlns:a16="http://schemas.microsoft.com/office/drawing/2014/main" id="{50E5F593-6234-2CA9-963A-B809F13C1A28}"/>
              </a:ext>
            </a:extLst>
          </p:cNvPr>
          <p:cNvSpPr/>
          <p:nvPr/>
        </p:nvSpPr>
        <p:spPr>
          <a:xfrm>
            <a:off x="3303199" y="3053824"/>
            <a:ext cx="1184981" cy="425345"/>
          </a:xfrm>
          <a:prstGeom prst="ellipse">
            <a:avLst/>
          </a:prstGeom>
          <a:solidFill>
            <a:schemeClr val="bg1">
              <a:lumMod val="9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rgbClr val="92D050"/>
                </a:solidFill>
                <a:latin typeface="SAMSUNGONE-400" panose="020B0503030303020204" pitchFamily="34" charset="0"/>
              </a:rPr>
              <a:t>Động não</a:t>
            </a:r>
          </a:p>
          <a:p>
            <a:pPr algn="ctr"/>
            <a:r>
              <a:rPr lang="en-US" sz="800" dirty="0">
                <a:solidFill>
                  <a:srgbClr val="92D050"/>
                </a:solidFill>
                <a:latin typeface="SAMSUNGONE-400" panose="020B0503030303020204" pitchFamily="34" charset="0"/>
              </a:rPr>
              <a:t>Bảng trắng, phác </a:t>
            </a:r>
          </a:p>
          <a:p>
            <a:pPr algn="ctr"/>
            <a:r>
              <a:rPr lang="en-US" sz="800" dirty="0">
                <a:solidFill>
                  <a:srgbClr val="92D050"/>
                </a:solidFill>
                <a:latin typeface="SAMSUNGONE-400" panose="020B0503030303020204" pitchFamily="34" charset="0"/>
              </a:rPr>
              <a:t>thảo, v…</a:t>
            </a:r>
          </a:p>
        </p:txBody>
      </p:sp>
      <p:sp>
        <p:nvSpPr>
          <p:cNvPr id="41" name="Oval 40">
            <a:extLst>
              <a:ext uri="{FF2B5EF4-FFF2-40B4-BE49-F238E27FC236}">
                <a16:creationId xmlns:a16="http://schemas.microsoft.com/office/drawing/2014/main" id="{EC174819-952D-4C4E-C79E-AD1C34AF6282}"/>
              </a:ext>
            </a:extLst>
          </p:cNvPr>
          <p:cNvSpPr/>
          <p:nvPr/>
        </p:nvSpPr>
        <p:spPr>
          <a:xfrm>
            <a:off x="4552547" y="2654543"/>
            <a:ext cx="1155075" cy="42534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bg1"/>
                </a:solidFill>
                <a:latin typeface="SAMSUNGONE-400" panose="020B0503030303020204" pitchFamily="34" charset="0"/>
              </a:rPr>
              <a:t>Sự lặp lại được </a:t>
            </a:r>
          </a:p>
          <a:p>
            <a:pPr algn="ctr"/>
            <a:r>
              <a:rPr lang="en-US" sz="800" dirty="0">
                <a:solidFill>
                  <a:schemeClr val="bg1"/>
                </a:solidFill>
                <a:latin typeface="SAMSUNGONE-400" panose="020B0503030303020204" pitchFamily="34" charset="0"/>
              </a:rPr>
              <a:t>thông báo</a:t>
            </a:r>
          </a:p>
        </p:txBody>
      </p:sp>
      <p:sp>
        <p:nvSpPr>
          <p:cNvPr id="42" name="Rectangle 41">
            <a:extLst>
              <a:ext uri="{FF2B5EF4-FFF2-40B4-BE49-F238E27FC236}">
                <a16:creationId xmlns:a16="http://schemas.microsoft.com/office/drawing/2014/main" id="{E65E7E4C-A7B1-A57A-7226-2B1BA73A9F00}"/>
              </a:ext>
            </a:extLst>
          </p:cNvPr>
          <p:cNvSpPr/>
          <p:nvPr/>
        </p:nvSpPr>
        <p:spPr>
          <a:xfrm>
            <a:off x="3000184" y="3588145"/>
            <a:ext cx="854843" cy="2306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rgbClr val="92D050"/>
                </a:solidFill>
                <a:latin typeface="SAMSUNGONE-400" panose="020B0503030303020204" pitchFamily="34" charset="0"/>
              </a:rPr>
              <a:t>Nhóm tập trung nghiên cứu người dùng</a:t>
            </a:r>
          </a:p>
        </p:txBody>
      </p:sp>
      <p:sp>
        <p:nvSpPr>
          <p:cNvPr id="43" name="Rectangle 42">
            <a:extLst>
              <a:ext uri="{FF2B5EF4-FFF2-40B4-BE49-F238E27FC236}">
                <a16:creationId xmlns:a16="http://schemas.microsoft.com/office/drawing/2014/main" id="{92ED1D48-3A34-A44D-4C8B-BE2C14104589}"/>
              </a:ext>
            </a:extLst>
          </p:cNvPr>
          <p:cNvSpPr/>
          <p:nvPr/>
        </p:nvSpPr>
        <p:spPr>
          <a:xfrm>
            <a:off x="3905650" y="3569876"/>
            <a:ext cx="683257" cy="252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accent5"/>
                </a:solidFill>
                <a:latin typeface="SAMSUNGONE-400" panose="020B0503030303020204" pitchFamily="34" charset="0"/>
              </a:rPr>
              <a:t>Kịch bản tiến </a:t>
            </a:r>
          </a:p>
          <a:p>
            <a:pPr algn="ctr"/>
            <a:r>
              <a:rPr lang="en-US" sz="800" dirty="0">
                <a:solidFill>
                  <a:schemeClr val="accent5"/>
                </a:solidFill>
                <a:latin typeface="SAMSUNGONE-400" panose="020B0503030303020204" pitchFamily="34" charset="0"/>
              </a:rPr>
              <a:t>trình người </a:t>
            </a:r>
          </a:p>
          <a:p>
            <a:pPr algn="ctr"/>
            <a:r>
              <a:rPr lang="en-US" sz="800" dirty="0">
                <a:solidFill>
                  <a:schemeClr val="accent5"/>
                </a:solidFill>
                <a:latin typeface="SAMSUNGONE-400" panose="020B0503030303020204" pitchFamily="34" charset="0"/>
              </a:rPr>
              <a:t>dùng</a:t>
            </a:r>
          </a:p>
        </p:txBody>
      </p:sp>
      <p:sp>
        <p:nvSpPr>
          <p:cNvPr id="44" name="Rectangle 43">
            <a:extLst>
              <a:ext uri="{FF2B5EF4-FFF2-40B4-BE49-F238E27FC236}">
                <a16:creationId xmlns:a16="http://schemas.microsoft.com/office/drawing/2014/main" id="{87FAA63C-DFA8-5C58-A376-1051AB7A7032}"/>
              </a:ext>
            </a:extLst>
          </p:cNvPr>
          <p:cNvSpPr/>
          <p:nvPr/>
        </p:nvSpPr>
        <p:spPr>
          <a:xfrm>
            <a:off x="5460883" y="3610593"/>
            <a:ext cx="752403" cy="1068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accent2">
                    <a:lumMod val="75000"/>
                  </a:schemeClr>
                </a:solidFill>
                <a:latin typeface="SAMSUNGONE-400" panose="020B0503030303020204" pitchFamily="34" charset="0"/>
              </a:rPr>
              <a:t>Tương tác</a:t>
            </a:r>
          </a:p>
        </p:txBody>
      </p:sp>
      <p:sp>
        <p:nvSpPr>
          <p:cNvPr id="45" name="Rectangle 44">
            <a:extLst>
              <a:ext uri="{FF2B5EF4-FFF2-40B4-BE49-F238E27FC236}">
                <a16:creationId xmlns:a16="http://schemas.microsoft.com/office/drawing/2014/main" id="{4727B7C6-110D-8A00-C3F8-5A7B21DBD059}"/>
              </a:ext>
            </a:extLst>
          </p:cNvPr>
          <p:cNvSpPr/>
          <p:nvPr/>
        </p:nvSpPr>
        <p:spPr>
          <a:xfrm>
            <a:off x="6628840" y="3538094"/>
            <a:ext cx="914960" cy="1793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accent2">
                    <a:lumMod val="75000"/>
                  </a:schemeClr>
                </a:solidFill>
                <a:latin typeface="SAMSUNGONE-400" panose="020B0503030303020204" pitchFamily="34" charset="0"/>
              </a:rPr>
              <a:t>Kiểm tra</a:t>
            </a:r>
          </a:p>
          <a:p>
            <a:pPr algn="ctr"/>
            <a:r>
              <a:rPr lang="en-US" sz="800" dirty="0">
                <a:solidFill>
                  <a:schemeClr val="accent2">
                    <a:lumMod val="75000"/>
                  </a:schemeClr>
                </a:solidFill>
                <a:latin typeface="SAMSUNGONE-400" panose="020B0503030303020204" pitchFamily="34" charset="0"/>
              </a:rPr>
              <a:t>tính khả dụng</a:t>
            </a:r>
          </a:p>
        </p:txBody>
      </p:sp>
    </p:spTree>
    <p:extLst>
      <p:ext uri="{BB962C8B-B14F-4D97-AF65-F5344CB8AC3E}">
        <p14:creationId xmlns:p14="http://schemas.microsoft.com/office/powerpoint/2010/main" val="25890269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Trường hợp sử dụng &amp; Storyboard</a:t>
            </a:r>
          </a:p>
        </p:txBody>
      </p:sp>
      <p:sp>
        <p:nvSpPr>
          <p:cNvPr id="11" name="직사각형 133">
            <a:extLst>
              <a:ext uri="{FF2B5EF4-FFF2-40B4-BE49-F238E27FC236}">
                <a16:creationId xmlns:a16="http://schemas.microsoft.com/office/drawing/2014/main" id="{F30E60FD-5340-4E90-99F1-BB9E55EB305D}"/>
              </a:ext>
            </a:extLst>
          </p:cNvPr>
          <p:cNvSpPr/>
          <p:nvPr/>
        </p:nvSpPr>
        <p:spPr>
          <a:xfrm>
            <a:off x="990000" y="2484809"/>
            <a:ext cx="547971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3600" b="1" dirty="0">
                <a:solidFill>
                  <a:schemeClr val="bg1">
                    <a:lumMod val="50000"/>
                  </a:schemeClr>
                </a:solidFill>
                <a:latin typeface="iCiel Samsung Sharp Sans Medium" pitchFamily="2" charset="77"/>
                <a:ea typeface="iCiel Samsung Sharp Sans Regular" pitchFamily="2" charset="77"/>
                <a:cs typeface="iCiel Samsung Sharp Sans Regular" pitchFamily="2" charset="77"/>
              </a:rPr>
              <a:t>BÀI 5.</a:t>
            </a:r>
          </a:p>
        </p:txBody>
      </p:sp>
      <p:grpSp>
        <p:nvGrpSpPr>
          <p:cNvPr id="3" name="그룹 2"/>
          <p:cNvGrpSpPr/>
          <p:nvPr/>
        </p:nvGrpSpPr>
        <p:grpSpPr>
          <a:xfrm>
            <a:off x="1051644" y="3971927"/>
            <a:ext cx="5702300" cy="278172"/>
            <a:chOff x="1051644" y="3971927"/>
            <a:chExt cx="5702300" cy="278172"/>
          </a:xfrm>
        </p:grpSpPr>
        <p:sp>
          <p:nvSpPr>
            <p:cNvPr id="13" name="직사각형 12">
              <a:extLst>
                <a:ext uri="{FF2B5EF4-FFF2-40B4-BE49-F238E27FC236}">
                  <a16:creationId xmlns:a16="http://schemas.microsoft.com/office/drawing/2014/main" id="{8CEA84EE-1CFD-4B57-A1C8-06A1AB4ACA44}"/>
                </a:ext>
              </a:extLst>
            </p:cNvPr>
            <p:cNvSpPr/>
            <p:nvPr/>
          </p:nvSpPr>
          <p:spPr>
            <a:xfrm>
              <a:off x="1234524" y="397310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400" panose="020B0503030303020204" pitchFamily="34" charset="0"/>
                  <a:ea typeface="SamsungOne-700" panose="020B0803030303020204" pitchFamily="34" charset="0"/>
                </a:rPr>
                <a:t>5.1. </a:t>
              </a:r>
              <a:r>
                <a:rPr lang="en-US" altLang="ko-KR" dirty="0" err="1">
                  <a:solidFill>
                    <a:schemeClr val="tx1">
                      <a:lumMod val="75000"/>
                      <a:lumOff val="25000"/>
                    </a:schemeClr>
                  </a:solidFill>
                  <a:latin typeface="SAMSUNGONE-400" panose="020B0503030303020204" pitchFamily="34" charset="0"/>
                  <a:ea typeface="SamsungOne-700" panose="020B0803030303020204" pitchFamily="34" charset="0"/>
                </a:rPr>
                <a:t>Tạo</a:t>
              </a:r>
              <a:r>
                <a:rPr lang="en-US" altLang="ko-KR" dirty="0">
                  <a:solidFill>
                    <a:schemeClr val="tx1">
                      <a:lumMod val="75000"/>
                      <a:lumOff val="25000"/>
                    </a:schemeClr>
                  </a:solidFill>
                  <a:latin typeface="SAMSUNGONE-400" panose="020B0503030303020204" pitchFamily="34" charset="0"/>
                  <a:ea typeface="SamsungOne-700" panose="020B0803030303020204" pitchFamily="34" charset="0"/>
                </a:rPr>
                <a:t> </a:t>
              </a:r>
              <a:r>
                <a:rPr lang="en-US" altLang="ko-KR" dirty="0" err="1">
                  <a:solidFill>
                    <a:schemeClr val="tx1">
                      <a:lumMod val="75000"/>
                      <a:lumOff val="25000"/>
                    </a:schemeClr>
                  </a:solidFill>
                  <a:latin typeface="SAMSUNGONE-400" panose="020B0503030303020204" pitchFamily="34" charset="0"/>
                  <a:ea typeface="SamsungOne-700" panose="020B0803030303020204" pitchFamily="34" charset="0"/>
                </a:rPr>
                <a:t>trường</a:t>
              </a:r>
              <a:r>
                <a:rPr lang="en-US" altLang="ko-KR" dirty="0">
                  <a:solidFill>
                    <a:schemeClr val="tx1">
                      <a:lumMod val="75000"/>
                      <a:lumOff val="25000"/>
                    </a:schemeClr>
                  </a:solidFill>
                  <a:latin typeface="SAMSUNGONE-400" panose="020B0503030303020204" pitchFamily="34" charset="0"/>
                  <a:ea typeface="SamsungOne-700" panose="020B0803030303020204" pitchFamily="34" charset="0"/>
                </a:rPr>
                <a:t> </a:t>
              </a:r>
              <a:r>
                <a:rPr lang="en-US" altLang="ko-KR" dirty="0" err="1">
                  <a:solidFill>
                    <a:schemeClr val="tx1">
                      <a:lumMod val="75000"/>
                      <a:lumOff val="25000"/>
                    </a:schemeClr>
                  </a:solidFill>
                  <a:latin typeface="SAMSUNGONE-400" panose="020B0503030303020204" pitchFamily="34" charset="0"/>
                  <a:ea typeface="SamsungOne-700" panose="020B0803030303020204" pitchFamily="34" charset="0"/>
                </a:rPr>
                <a:t>hợp</a:t>
              </a:r>
              <a:r>
                <a:rPr lang="en-US" altLang="ko-KR" dirty="0">
                  <a:solidFill>
                    <a:schemeClr val="tx1">
                      <a:lumMod val="75000"/>
                      <a:lumOff val="25000"/>
                    </a:schemeClr>
                  </a:solidFill>
                  <a:latin typeface="SAMSUNGONE-400" panose="020B0503030303020204" pitchFamily="34" charset="0"/>
                  <a:ea typeface="SamsungOne-700" panose="020B0803030303020204" pitchFamily="34" charset="0"/>
                </a:rPr>
                <a:t> </a:t>
              </a:r>
              <a:r>
                <a:rPr lang="en-US" altLang="ko-KR" dirty="0" err="1">
                  <a:solidFill>
                    <a:schemeClr val="tx1">
                      <a:lumMod val="75000"/>
                      <a:lumOff val="25000"/>
                    </a:schemeClr>
                  </a:solidFill>
                  <a:latin typeface="SAMSUNGONE-400" panose="020B0503030303020204" pitchFamily="34" charset="0"/>
                  <a:ea typeface="SamsungOne-700" panose="020B0803030303020204" pitchFamily="34" charset="0"/>
                </a:rPr>
                <a:t>sử</a:t>
              </a:r>
              <a:r>
                <a:rPr lang="en-US" altLang="ko-KR" dirty="0">
                  <a:solidFill>
                    <a:schemeClr val="tx1">
                      <a:lumMod val="75000"/>
                      <a:lumOff val="25000"/>
                    </a:schemeClr>
                  </a:solidFill>
                  <a:latin typeface="SAMSUNGONE-400" panose="020B0503030303020204" pitchFamily="34" charset="0"/>
                  <a:ea typeface="SamsungOne-700" panose="020B0803030303020204" pitchFamily="34" charset="0"/>
                </a:rPr>
                <a:t> </a:t>
              </a:r>
              <a:r>
                <a:rPr lang="en-US" altLang="ko-KR" dirty="0" err="1">
                  <a:solidFill>
                    <a:schemeClr val="tx1">
                      <a:lumMod val="75000"/>
                      <a:lumOff val="25000"/>
                    </a:schemeClr>
                  </a:solidFill>
                  <a:latin typeface="SAMSUNGONE-400" panose="020B0503030303020204" pitchFamily="34" charset="0"/>
                  <a:ea typeface="SamsungOne-700" panose="020B0803030303020204" pitchFamily="34" charset="0"/>
                </a:rPr>
                <a:t>dụng</a:t>
              </a:r>
              <a:endParaRPr lang="en-US" altLang="ko-KR" dirty="0">
                <a:solidFill>
                  <a:schemeClr val="tx1">
                    <a:lumMod val="75000"/>
                    <a:lumOff val="25000"/>
                  </a:schemeClr>
                </a:solidFill>
                <a:latin typeface="SAMSUNGONE-400" panose="020B0503030303020204" pitchFamily="34" charset="0"/>
                <a:ea typeface="SamsungOne-700" panose="020B0803030303020204" pitchFamily="34" charset="0"/>
              </a:endParaRPr>
            </a:p>
          </p:txBody>
        </p:sp>
        <p:sp>
          <p:nvSpPr>
            <p:cNvPr id="14" name="직사각형 13">
              <a:extLst>
                <a:ext uri="{FF2B5EF4-FFF2-40B4-BE49-F238E27FC236}">
                  <a16:creationId xmlns:a16="http://schemas.microsoft.com/office/drawing/2014/main" id="{490AEC04-CD1D-4B88-858B-CBB56559D797}"/>
                </a:ext>
              </a:extLst>
            </p:cNvPr>
            <p:cNvSpPr/>
            <p:nvPr/>
          </p:nvSpPr>
          <p:spPr>
            <a:xfrm>
              <a:off x="1051644" y="397192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spTree>
    <p:extLst>
      <p:ext uri="{BB962C8B-B14F-4D97-AF65-F5344CB8AC3E}">
        <p14:creationId xmlns:p14="http://schemas.microsoft.com/office/powerpoint/2010/main" val="30343535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그룹 28">
            <a:extLst>
              <a:ext uri="{FF2B5EF4-FFF2-40B4-BE49-F238E27FC236}">
                <a16:creationId xmlns:a16="http://schemas.microsoft.com/office/drawing/2014/main" id="{DF309139-AEBB-4E81-BE36-F54790B46082}"/>
              </a:ext>
            </a:extLst>
          </p:cNvPr>
          <p:cNvGrpSpPr/>
          <p:nvPr/>
        </p:nvGrpSpPr>
        <p:grpSpPr>
          <a:xfrm>
            <a:off x="558800" y="1913890"/>
            <a:ext cx="8785225" cy="507831"/>
            <a:chOff x="1027113" y="2045625"/>
            <a:chExt cx="8785225" cy="507831"/>
          </a:xfrm>
        </p:grpSpPr>
        <p:sp>
          <p:nvSpPr>
            <p:cNvPr id="30" name="직사각형 29">
              <a:extLst>
                <a:ext uri="{FF2B5EF4-FFF2-40B4-BE49-F238E27FC236}">
                  <a16:creationId xmlns:a16="http://schemas.microsoft.com/office/drawing/2014/main" id="{9F9898E1-DAC3-49A3-AD64-63522726970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31" name="직사각형 30">
              <a:extLst>
                <a:ext uri="{FF2B5EF4-FFF2-40B4-BE49-F238E27FC236}">
                  <a16:creationId xmlns:a16="http://schemas.microsoft.com/office/drawing/2014/main" id="{C50A2AD8-4FAD-4635-AAD3-99CA236E10C4}"/>
                </a:ext>
              </a:extLst>
            </p:cNvPr>
            <p:cNvSpPr/>
            <p:nvPr/>
          </p:nvSpPr>
          <p:spPr>
            <a:xfrm>
              <a:off x="1179513" y="2045625"/>
              <a:ext cx="8632825"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Đây là một kịch bản thể hiện hoạt động của hệ thống dưới góc nhìn của người dùng, và quá trình tìm ra các </a:t>
              </a:r>
            </a:p>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yêu cầu cho một hệ thống.</a:t>
              </a:r>
            </a:p>
          </p:txBody>
        </p:sp>
      </p:grpSp>
      <p:grpSp>
        <p:nvGrpSpPr>
          <p:cNvPr id="32" name="그룹 31">
            <a:extLst>
              <a:ext uri="{FF2B5EF4-FFF2-40B4-BE49-F238E27FC236}">
                <a16:creationId xmlns:a16="http://schemas.microsoft.com/office/drawing/2014/main" id="{3763C9FA-99E7-40FB-8418-AA98C52A93F2}"/>
              </a:ext>
            </a:extLst>
          </p:cNvPr>
          <p:cNvGrpSpPr/>
          <p:nvPr/>
        </p:nvGrpSpPr>
        <p:grpSpPr>
          <a:xfrm>
            <a:off x="558800" y="2532757"/>
            <a:ext cx="8785225" cy="215444"/>
            <a:chOff x="1027113" y="2045625"/>
            <a:chExt cx="8785225" cy="215444"/>
          </a:xfrm>
        </p:grpSpPr>
        <p:sp>
          <p:nvSpPr>
            <p:cNvPr id="33" name="직사각형 32">
              <a:extLst>
                <a:ext uri="{FF2B5EF4-FFF2-40B4-BE49-F238E27FC236}">
                  <a16:creationId xmlns:a16="http://schemas.microsoft.com/office/drawing/2014/main" id="{2609D70E-9A10-4460-8074-31C3D12A323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34" name="직사각형 33">
              <a:extLst>
                <a:ext uri="{FF2B5EF4-FFF2-40B4-BE49-F238E27FC236}">
                  <a16:creationId xmlns:a16="http://schemas.microsoft.com/office/drawing/2014/main" id="{7DD76CCA-2105-4B98-B5FF-D49274D7DE79}"/>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Công cụ giúp những người đang phân tích hệ thống có thể xác định cách sử dụng hệ thống</a:t>
              </a:r>
            </a:p>
          </p:txBody>
        </p:sp>
      </p:grpSp>
      <p:sp>
        <p:nvSpPr>
          <p:cNvPr id="35" name="직사각형 34">
            <a:extLst>
              <a:ext uri="{FF2B5EF4-FFF2-40B4-BE49-F238E27FC236}">
                <a16:creationId xmlns:a16="http://schemas.microsoft.com/office/drawing/2014/main" id="{9AAC66C9-CE45-4D77-AC20-1718ABAC66B0}"/>
              </a:ext>
            </a:extLst>
          </p:cNvPr>
          <p:cNvSpPr/>
          <p:nvPr/>
        </p:nvSpPr>
        <p:spPr>
          <a:xfrm>
            <a:off x="711200" y="3492485"/>
            <a:ext cx="8632825" cy="1951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254000" indent="-254000">
              <a:spcAft>
                <a:spcPts val="800"/>
              </a:spcAft>
              <a:buClr>
                <a:srgbClr val="193EB0"/>
              </a:buClr>
              <a:buFont typeface="+mj-ea"/>
              <a:buAutoNum type="circleNumDbPlain"/>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Tìm kiếm yêu cầu cho hệ thống.</a:t>
            </a:r>
          </a:p>
          <a:p>
            <a:pPr marL="254000" indent="-254000">
              <a:spcAft>
                <a:spcPts val="800"/>
              </a:spcAft>
              <a:buClr>
                <a:srgbClr val="193EB0"/>
              </a:buClr>
              <a:buFont typeface="+mj-ea"/>
              <a:buAutoNum type="circleNumDbPlain"/>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Tìm tất cả các tác nhân liên quan đến trường hợp sử dụng của hệ thống.</a:t>
            </a:r>
          </a:p>
          <a:p>
            <a:pPr marL="254000" indent="-254000">
              <a:spcAft>
                <a:spcPts val="800"/>
              </a:spcAft>
              <a:buClr>
                <a:srgbClr val="193EB0"/>
              </a:buClr>
              <a:buFont typeface="+mj-ea"/>
              <a:buAutoNum type="circleNumDbPlain"/>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Tìm tất cả các trường hợp sử dụng được yêu cầu bởi một tác nhân.</a:t>
            </a:r>
          </a:p>
          <a:p>
            <a:pPr marL="254000" indent="-254000">
              <a:spcAft>
                <a:spcPts val="800"/>
              </a:spcAft>
              <a:buClr>
                <a:srgbClr val="193EB0"/>
              </a:buClr>
              <a:buFont typeface="+mj-ea"/>
              <a:buAutoNum type="circleNumDbPlain"/>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Tinh chỉnh các dịch vụ cho các trường hợp sử dụng thông thường.</a:t>
            </a:r>
          </a:p>
          <a:p>
            <a:pPr marL="254000" indent="-254000">
              <a:spcAft>
                <a:spcPts val="800"/>
              </a:spcAft>
              <a:buClr>
                <a:srgbClr val="193EB0"/>
              </a:buClr>
              <a:buFont typeface="+mj-ea"/>
              <a:buAutoNum type="circleNumDbPlain"/>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Liệt kê các trường hợp sử dụng và xác định các yếu tố chính của từng trường hợp sử dụng.</a:t>
            </a:r>
          </a:p>
          <a:p>
            <a:pPr marL="254000" indent="-254000">
              <a:spcAft>
                <a:spcPts val="800"/>
              </a:spcAft>
              <a:buClr>
                <a:srgbClr val="193EB0"/>
              </a:buClr>
              <a:buFont typeface="+mj-ea"/>
              <a:buAutoNum type="circleNumDbPlain"/>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Ghi tài liệu trường hợp sử dụng.</a:t>
            </a:r>
          </a:p>
        </p:txBody>
      </p:sp>
      <p:grpSp>
        <p:nvGrpSpPr>
          <p:cNvPr id="12" name="그룹 11"/>
          <p:cNvGrpSpPr/>
          <p:nvPr/>
        </p:nvGrpSpPr>
        <p:grpSpPr>
          <a:xfrm>
            <a:off x="416127" y="447433"/>
            <a:ext cx="9051873" cy="276999"/>
            <a:chOff x="416127" y="447433"/>
            <a:chExt cx="9051873" cy="276999"/>
          </a:xfrm>
        </p:grpSpPr>
        <p:sp>
          <p:nvSpPr>
            <p:cNvPr id="13" name="직사각형 12">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5.1. Tạo trường hợp sử dụng</a:t>
              </a:r>
            </a:p>
          </p:txBody>
        </p:sp>
        <p:sp>
          <p:nvSpPr>
            <p:cNvPr id="14" name="직사각형 13">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15" name="직사각형 14">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Tạo trường hợp sử dụng</a:t>
            </a:r>
          </a:p>
        </p:txBody>
      </p:sp>
      <p:sp>
        <p:nvSpPr>
          <p:cNvPr id="16" name="직사각형 15">
            <a:extLst>
              <a:ext uri="{FF2B5EF4-FFF2-40B4-BE49-F238E27FC236}">
                <a16:creationId xmlns:a16="http://schemas.microsoft.com/office/drawing/2014/main" id="{63CFEA5D-13A4-4869-9046-BEEF6B820D50}"/>
              </a:ext>
            </a:extLst>
          </p:cNvPr>
          <p:cNvSpPr/>
          <p:nvPr/>
        </p:nvSpPr>
        <p:spPr>
          <a:xfrm>
            <a:off x="449998" y="308906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Quy trình tạo trường hợp sử dụng</a:t>
            </a:r>
          </a:p>
        </p:txBody>
      </p:sp>
    </p:spTree>
    <p:extLst>
      <p:ext uri="{BB962C8B-B14F-4D97-AF65-F5344CB8AC3E}">
        <p14:creationId xmlns:p14="http://schemas.microsoft.com/office/powerpoint/2010/main" val="23966412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a16="http://schemas.microsoft.com/office/drawing/2014/main" id="{69FB990F-77C6-4B66-90D1-5EDE454826E7}"/>
              </a:ext>
            </a:extLst>
          </p:cNvPr>
          <p:cNvGrpSpPr/>
          <p:nvPr/>
        </p:nvGrpSpPr>
        <p:grpSpPr>
          <a:xfrm>
            <a:off x="558800" y="1913144"/>
            <a:ext cx="3268895" cy="215444"/>
            <a:chOff x="1027113" y="2045625"/>
            <a:chExt cx="3268895" cy="215444"/>
          </a:xfrm>
        </p:grpSpPr>
        <p:sp>
          <p:nvSpPr>
            <p:cNvPr id="25" name="직사각형 24">
              <a:extLst>
                <a:ext uri="{FF2B5EF4-FFF2-40B4-BE49-F238E27FC236}">
                  <a16:creationId xmlns:a16="http://schemas.microsoft.com/office/drawing/2014/main" id="{6DA3266B-7A0C-4615-9417-D3A7D48908E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6" name="직사각형 25">
              <a:extLst>
                <a:ext uri="{FF2B5EF4-FFF2-40B4-BE49-F238E27FC236}">
                  <a16:creationId xmlns:a16="http://schemas.microsoft.com/office/drawing/2014/main" id="{0B011ECF-3B48-4D97-8C55-733C25C57371}"/>
                </a:ext>
              </a:extLst>
            </p:cNvPr>
            <p:cNvSpPr/>
            <p:nvPr/>
          </p:nvSpPr>
          <p:spPr>
            <a:xfrm>
              <a:off x="1179514" y="2045625"/>
              <a:ext cx="311649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Ví</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dụ</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27" name="그룹 26">
            <a:extLst>
              <a:ext uri="{FF2B5EF4-FFF2-40B4-BE49-F238E27FC236}">
                <a16:creationId xmlns:a16="http://schemas.microsoft.com/office/drawing/2014/main" id="{3E43849E-10E7-4298-B12E-7AACC63F9ACB}"/>
              </a:ext>
            </a:extLst>
          </p:cNvPr>
          <p:cNvGrpSpPr/>
          <p:nvPr/>
        </p:nvGrpSpPr>
        <p:grpSpPr>
          <a:xfrm>
            <a:off x="558800" y="2554288"/>
            <a:ext cx="8421271" cy="3313112"/>
            <a:chOff x="922754" y="2744788"/>
            <a:chExt cx="8421271" cy="3313112"/>
          </a:xfrm>
        </p:grpSpPr>
        <p:sp>
          <p:nvSpPr>
            <p:cNvPr id="28" name="화살표: 오른쪽 43">
              <a:extLst>
                <a:ext uri="{FF2B5EF4-FFF2-40B4-BE49-F238E27FC236}">
                  <a16:creationId xmlns:a16="http://schemas.microsoft.com/office/drawing/2014/main" id="{AB624E83-2ED5-4405-93A7-22A022396477}"/>
                </a:ext>
              </a:extLst>
            </p:cNvPr>
            <p:cNvSpPr/>
            <p:nvPr/>
          </p:nvSpPr>
          <p:spPr>
            <a:xfrm rot="20893503">
              <a:off x="4911316" y="3206892"/>
              <a:ext cx="2392945" cy="146200"/>
            </a:xfrm>
            <a:prstGeom prst="rightArrow">
              <a:avLst/>
            </a:prstGeom>
            <a:gradFill>
              <a:gsLst>
                <a:gs pos="0">
                  <a:schemeClr val="accent1">
                    <a:lumMod val="5000"/>
                    <a:lumOff val="95000"/>
                    <a:alpha val="0"/>
                  </a:schemeClr>
                </a:gs>
                <a:gs pos="46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a:bevelT w="0" h="6350"/>
              </a:sp3d>
            </a:bodyPr>
            <a:lstStyle/>
            <a:p>
              <a:pPr algn="ctr"/>
              <a:endParaRPr lang="ko-KR" altLang="en-US"/>
            </a:p>
          </p:txBody>
        </p:sp>
        <p:sp>
          <p:nvSpPr>
            <p:cNvPr id="29" name="화살표: 오른쪽 44">
              <a:extLst>
                <a:ext uri="{FF2B5EF4-FFF2-40B4-BE49-F238E27FC236}">
                  <a16:creationId xmlns:a16="http://schemas.microsoft.com/office/drawing/2014/main" id="{A6BFECFC-2932-4FE9-80CD-7B66677DE5FC}"/>
                </a:ext>
              </a:extLst>
            </p:cNvPr>
            <p:cNvSpPr/>
            <p:nvPr/>
          </p:nvSpPr>
          <p:spPr>
            <a:xfrm rot="706497" flipV="1">
              <a:off x="4911315" y="4045091"/>
              <a:ext cx="2392945" cy="146200"/>
            </a:xfrm>
            <a:prstGeom prst="rightArrow">
              <a:avLst/>
            </a:prstGeom>
            <a:gradFill>
              <a:gsLst>
                <a:gs pos="0">
                  <a:schemeClr val="accent1">
                    <a:lumMod val="5000"/>
                    <a:lumOff val="95000"/>
                    <a:alpha val="0"/>
                  </a:schemeClr>
                </a:gs>
                <a:gs pos="46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a:bevelT w="0" h="6350"/>
              </a:sp3d>
            </a:bodyPr>
            <a:lstStyle/>
            <a:p>
              <a:pPr algn="ctr"/>
              <a:endParaRPr lang="ko-KR" altLang="en-US"/>
            </a:p>
          </p:txBody>
        </p:sp>
        <p:sp>
          <p:nvSpPr>
            <p:cNvPr id="30" name="화살표: 오른쪽 45">
              <a:extLst>
                <a:ext uri="{FF2B5EF4-FFF2-40B4-BE49-F238E27FC236}">
                  <a16:creationId xmlns:a16="http://schemas.microsoft.com/office/drawing/2014/main" id="{DA51B22D-A760-435C-8926-F63DB9B13D44}"/>
                </a:ext>
              </a:extLst>
            </p:cNvPr>
            <p:cNvSpPr/>
            <p:nvPr/>
          </p:nvSpPr>
          <p:spPr>
            <a:xfrm rot="2316646" flipH="1">
              <a:off x="4678159" y="4817551"/>
              <a:ext cx="3079141" cy="146200"/>
            </a:xfrm>
            <a:prstGeom prst="rightArrow">
              <a:avLst/>
            </a:prstGeom>
            <a:gradFill>
              <a:gsLst>
                <a:gs pos="0">
                  <a:schemeClr val="accent1">
                    <a:lumMod val="5000"/>
                    <a:lumOff val="95000"/>
                    <a:alpha val="0"/>
                  </a:schemeClr>
                </a:gs>
                <a:gs pos="46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31" name="화살표: 아래쪽 46">
              <a:extLst>
                <a:ext uri="{FF2B5EF4-FFF2-40B4-BE49-F238E27FC236}">
                  <a16:creationId xmlns:a16="http://schemas.microsoft.com/office/drawing/2014/main" id="{797577BE-158B-4D8C-8F3B-F2C820FFDC30}"/>
                </a:ext>
              </a:extLst>
            </p:cNvPr>
            <p:cNvSpPr/>
            <p:nvPr/>
          </p:nvSpPr>
          <p:spPr>
            <a:xfrm flipV="1">
              <a:off x="3763265" y="3969518"/>
              <a:ext cx="457200" cy="948331"/>
            </a:xfrm>
            <a:prstGeom prst="downArrow">
              <a:avLst/>
            </a:prstGeom>
            <a:gradFill>
              <a:gsLst>
                <a:gs pos="0">
                  <a:schemeClr val="accent1">
                    <a:lumMod val="5000"/>
                    <a:lumOff val="95000"/>
                    <a:alpha val="0"/>
                  </a:schemeClr>
                </a:gs>
                <a:gs pos="63000">
                  <a:schemeClr val="tx1">
                    <a:lumMod val="75000"/>
                    <a:lumOff val="2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a:bevelT w="0" h="6350"/>
              </a:sp3d>
            </a:bodyPr>
            <a:lstStyle/>
            <a:p>
              <a:pPr algn="ctr"/>
              <a:endParaRPr lang="ko-KR" altLang="en-US"/>
            </a:p>
          </p:txBody>
        </p:sp>
        <p:sp>
          <p:nvSpPr>
            <p:cNvPr id="32" name="직사각형 31">
              <a:extLst>
                <a:ext uri="{FF2B5EF4-FFF2-40B4-BE49-F238E27FC236}">
                  <a16:creationId xmlns:a16="http://schemas.microsoft.com/office/drawing/2014/main" id="{6A20F3E2-F651-44C3-90ED-F0ECF5B4EF2A}"/>
                </a:ext>
              </a:extLst>
            </p:cNvPr>
            <p:cNvSpPr/>
            <p:nvPr/>
          </p:nvSpPr>
          <p:spPr>
            <a:xfrm>
              <a:off x="5833421" y="2798902"/>
              <a:ext cx="839893" cy="276999"/>
            </a:xfrm>
            <a:prstGeom prst="rect">
              <a:avLst/>
            </a:prstGeom>
          </p:spPr>
          <p:txBody>
            <a:bodyPr wrap="square">
              <a:spAutoFit/>
              <a:scene3d>
                <a:camera prst="orthographicFront"/>
                <a:lightRig rig="threePt" dir="t"/>
              </a:scene3d>
              <a:sp3d>
                <a:bevelT w="0" h="6350"/>
              </a:sp3d>
            </a:bodyPr>
            <a:lstStyle/>
            <a:p>
              <a:pPr algn="ctr" fontAlgn="base">
                <a:spcBef>
                  <a:spcPct val="0"/>
                </a:spcBef>
                <a:defRPr/>
              </a:pPr>
              <a:r>
                <a:rPr kumimoji="1"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Bao </a:t>
              </a:r>
              <a:r>
                <a:rPr kumimoji="1"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gồm</a:t>
              </a:r>
              <a:endParaRPr kumimoji="1" lang="en-US" altLang="ko-KR" sz="12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
          <p:nvSpPr>
            <p:cNvPr id="34" name="직사각형 33">
              <a:extLst>
                <a:ext uri="{FF2B5EF4-FFF2-40B4-BE49-F238E27FC236}">
                  <a16:creationId xmlns:a16="http://schemas.microsoft.com/office/drawing/2014/main" id="{3BDDEE70-7A23-4A63-9A9C-FA48BF68F2A8}"/>
                </a:ext>
              </a:extLst>
            </p:cNvPr>
            <p:cNvSpPr/>
            <p:nvPr/>
          </p:nvSpPr>
          <p:spPr>
            <a:xfrm>
              <a:off x="5800560" y="5135702"/>
              <a:ext cx="750526" cy="276999"/>
            </a:xfrm>
            <a:prstGeom prst="rect">
              <a:avLst/>
            </a:prstGeom>
          </p:spPr>
          <p:txBody>
            <a:bodyPr wrap="none">
              <a:spAutoFit/>
              <a:scene3d>
                <a:camera prst="orthographicFront"/>
                <a:lightRig rig="threePt" dir="t"/>
              </a:scene3d>
              <a:sp3d>
                <a:bevelT w="0" h="6350"/>
              </a:sp3d>
            </a:bodyPr>
            <a:lstStyle/>
            <a:p>
              <a:pPr algn="ctr" fontAlgn="base">
                <a:spcBef>
                  <a:spcPct val="0"/>
                </a:spcBef>
                <a:defRPr/>
              </a:pPr>
              <a:r>
                <a:rPr kumimoji="1"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Mở</a:t>
              </a:r>
              <a:r>
                <a:rPr kumimoji="1"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 </a:t>
              </a:r>
              <a:r>
                <a:rPr kumimoji="1"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rộng</a:t>
              </a:r>
              <a:endParaRPr kumimoji="1" lang="en-US" altLang="ko-KR" sz="1200" dirty="0">
                <a:solidFill>
                  <a:schemeClr val="tx1">
                    <a:lumMod val="75000"/>
                    <a:lumOff val="25000"/>
                  </a:schemeClr>
                </a:solidFill>
                <a:latin typeface="SamsungOne-400" panose="020B0503030303020204" pitchFamily="34" charset="0"/>
                <a:ea typeface="SamsungOne-400" panose="020B0503030303020204" pitchFamily="34" charset="0"/>
              </a:endParaRPr>
            </a:p>
          </p:txBody>
        </p:sp>
        <p:grpSp>
          <p:nvGrpSpPr>
            <p:cNvPr id="35" name="그룹 34">
              <a:extLst>
                <a:ext uri="{FF2B5EF4-FFF2-40B4-BE49-F238E27FC236}">
                  <a16:creationId xmlns:a16="http://schemas.microsoft.com/office/drawing/2014/main" id="{2103AAFB-0BF9-4FE5-8780-91DF39139A39}"/>
                </a:ext>
              </a:extLst>
            </p:cNvPr>
            <p:cNvGrpSpPr/>
            <p:nvPr/>
          </p:nvGrpSpPr>
          <p:grpSpPr>
            <a:xfrm>
              <a:off x="1666341" y="3514271"/>
              <a:ext cx="1378856" cy="1721807"/>
              <a:chOff x="1577441" y="3526971"/>
              <a:chExt cx="1378856" cy="1721807"/>
            </a:xfrm>
          </p:grpSpPr>
          <p:cxnSp>
            <p:nvCxnSpPr>
              <p:cNvPr id="55" name="직선 연결선 54">
                <a:extLst>
                  <a:ext uri="{FF2B5EF4-FFF2-40B4-BE49-F238E27FC236}">
                    <a16:creationId xmlns:a16="http://schemas.microsoft.com/office/drawing/2014/main" id="{D86E6DB3-CB36-46BE-91A4-E14EE62DAF54}"/>
                  </a:ext>
                </a:extLst>
              </p:cNvPr>
              <p:cNvCxnSpPr>
                <a:cxnSpLocks/>
              </p:cNvCxnSpPr>
              <p:nvPr/>
            </p:nvCxnSpPr>
            <p:spPr>
              <a:xfrm flipV="1">
                <a:off x="1577441" y="3526971"/>
                <a:ext cx="1378856" cy="75474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BCC29E9D-3E9B-423C-B2DA-33466DF4B780}"/>
                  </a:ext>
                </a:extLst>
              </p:cNvPr>
              <p:cNvCxnSpPr>
                <a:cxnSpLocks/>
              </p:cNvCxnSpPr>
              <p:nvPr/>
            </p:nvCxnSpPr>
            <p:spPr>
              <a:xfrm>
                <a:off x="1577441" y="4494035"/>
                <a:ext cx="1378856" cy="75474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6" name="그룹 35">
              <a:extLst>
                <a:ext uri="{FF2B5EF4-FFF2-40B4-BE49-F238E27FC236}">
                  <a16:creationId xmlns:a16="http://schemas.microsoft.com/office/drawing/2014/main" id="{3E83D6FF-99A7-4416-BF2B-D4D32CB7D0DD}"/>
                </a:ext>
              </a:extLst>
            </p:cNvPr>
            <p:cNvGrpSpPr/>
            <p:nvPr/>
          </p:nvGrpSpPr>
          <p:grpSpPr>
            <a:xfrm>
              <a:off x="2959100" y="2744788"/>
              <a:ext cx="6384925" cy="3313112"/>
              <a:chOff x="3431642" y="2906450"/>
              <a:chExt cx="4758271" cy="2965493"/>
            </a:xfrm>
          </p:grpSpPr>
          <p:grpSp>
            <p:nvGrpSpPr>
              <p:cNvPr id="38" name="그룹 37">
                <a:extLst>
                  <a:ext uri="{FF2B5EF4-FFF2-40B4-BE49-F238E27FC236}">
                    <a16:creationId xmlns:a16="http://schemas.microsoft.com/office/drawing/2014/main" id="{DDFF302A-4586-4FBD-9614-2F64EFE2567F}"/>
                  </a:ext>
                </a:extLst>
              </p:cNvPr>
              <p:cNvGrpSpPr/>
              <p:nvPr/>
            </p:nvGrpSpPr>
            <p:grpSpPr>
              <a:xfrm>
                <a:off x="3431642" y="3389050"/>
                <a:ext cx="1519771" cy="2000293"/>
                <a:chOff x="3431642" y="3312850"/>
                <a:chExt cx="1519771" cy="2000293"/>
              </a:xfrm>
            </p:grpSpPr>
            <p:grpSp>
              <p:nvGrpSpPr>
                <p:cNvPr id="49" name="그룹 48">
                  <a:extLst>
                    <a:ext uri="{FF2B5EF4-FFF2-40B4-BE49-F238E27FC236}">
                      <a16:creationId xmlns:a16="http://schemas.microsoft.com/office/drawing/2014/main" id="{2B4C8DD6-5ED8-4A54-A430-2275AA4C6A70}"/>
                    </a:ext>
                  </a:extLst>
                </p:cNvPr>
                <p:cNvGrpSpPr/>
                <p:nvPr/>
              </p:nvGrpSpPr>
              <p:grpSpPr>
                <a:xfrm>
                  <a:off x="3431642" y="3312850"/>
                  <a:ext cx="1519771" cy="565193"/>
                  <a:chOff x="5136314" y="4551118"/>
                  <a:chExt cx="1519771" cy="565193"/>
                </a:xfrm>
              </p:grpSpPr>
              <p:sp>
                <p:nvSpPr>
                  <p:cNvPr id="53" name="직사각형 52">
                    <a:extLst>
                      <a:ext uri="{FF2B5EF4-FFF2-40B4-BE49-F238E27FC236}">
                        <a16:creationId xmlns:a16="http://schemas.microsoft.com/office/drawing/2014/main" id="{01B12B6B-7DC4-4620-B20A-AD7070E4A70A}"/>
                      </a:ext>
                    </a:extLst>
                  </p:cNvPr>
                  <p:cNvSpPr/>
                  <p:nvPr/>
                </p:nvSpPr>
                <p:spPr>
                  <a:xfrm>
                    <a:off x="5136314" y="4551118"/>
                    <a:ext cx="1519771" cy="565193"/>
                  </a:xfrm>
                  <a:prstGeom prst="rect">
                    <a:avLst/>
                  </a:prstGeom>
                  <a:solidFill>
                    <a:srgbClr val="193EB0"/>
                  </a:solidFill>
                  <a:ln>
                    <a:noFill/>
                  </a:ln>
                </p:spPr>
                <p:style>
                  <a:lnRef idx="1">
                    <a:schemeClr val="accent2"/>
                  </a:lnRef>
                  <a:fillRef idx="2">
                    <a:schemeClr val="accent2"/>
                  </a:fillRef>
                  <a:effectRef idx="1">
                    <a:schemeClr val="accent2"/>
                  </a:effectRef>
                  <a:fontRef idx="minor">
                    <a:schemeClr val="dk1"/>
                  </a:fontRef>
                </p:style>
                <p:txBody>
                  <a:bodyPr lIns="0" rIns="0" rtlCol="0" anchor="ctr">
                    <a:scene3d>
                      <a:camera prst="orthographicFront"/>
                      <a:lightRig rig="threePt" dir="t"/>
                    </a:scene3d>
                    <a:sp3d>
                      <a:bevelT w="0" h="6350"/>
                    </a:sp3d>
                  </a:bodyPr>
                  <a:lstStyle/>
                  <a:p>
                    <a:pPr algn="ctr"/>
                    <a:endParaRPr lang="ko-KR" altLang="en-US" sz="1100">
                      <a:solidFill>
                        <a:schemeClr val="bg1"/>
                      </a:solidFill>
                      <a:latin typeface="SamsungOne-700" panose="020B0803030303020204" pitchFamily="34" charset="0"/>
                    </a:endParaRPr>
                  </a:p>
                </p:txBody>
              </p:sp>
              <p:sp>
                <p:nvSpPr>
                  <p:cNvPr id="54" name="직사각형 53">
                    <a:extLst>
                      <a:ext uri="{FF2B5EF4-FFF2-40B4-BE49-F238E27FC236}">
                        <a16:creationId xmlns:a16="http://schemas.microsoft.com/office/drawing/2014/main" id="{8E08C8A4-ADF7-4490-A8CF-BAE2AA0E5E5C}"/>
                      </a:ext>
                    </a:extLst>
                  </p:cNvPr>
                  <p:cNvSpPr/>
                  <p:nvPr/>
                </p:nvSpPr>
                <p:spPr>
                  <a:xfrm>
                    <a:off x="5261740" y="4695972"/>
                    <a:ext cx="1268920" cy="275484"/>
                  </a:xfrm>
                  <a:prstGeom prst="rect">
                    <a:avLst/>
                  </a:prstGeom>
                </p:spPr>
                <p:txBody>
                  <a:bodyPr wrap="none" anchor="ctr" anchorCtr="0">
                    <a:spAutoFit/>
                    <a:scene3d>
                      <a:camera prst="orthographicFront"/>
                      <a:lightRig rig="threePt" dir="t"/>
                    </a:scene3d>
                    <a:sp3d>
                      <a:bevelT w="0" h="6350"/>
                    </a:sp3d>
                  </a:bodyPr>
                  <a:lstStyle/>
                  <a:p>
                    <a:pPr algn="ctr">
                      <a:defRPr/>
                    </a:pPr>
                    <a:r>
                      <a:rPr lang="en-US" altLang="ko-KR" sz="1400" dirty="0" err="1">
                        <a:solidFill>
                          <a:schemeClr val="bg1"/>
                        </a:solidFill>
                        <a:latin typeface="SamsungOne-400" panose="020B0503030303020204" pitchFamily="34" charset="0"/>
                        <a:ea typeface="SamsungOne-400" panose="020B0503030303020204" pitchFamily="34" charset="0"/>
                      </a:rPr>
                      <a:t>Chuyển</a:t>
                    </a:r>
                    <a:r>
                      <a:rPr lang="en-US" altLang="ko-KR" sz="1400" dirty="0">
                        <a:solidFill>
                          <a:schemeClr val="bg1"/>
                        </a:solidFill>
                        <a:latin typeface="SamsungOne-400" panose="020B0503030303020204" pitchFamily="34" charset="0"/>
                        <a:ea typeface="SamsungOne-400" panose="020B0503030303020204" pitchFamily="34" charset="0"/>
                      </a:rPr>
                      <a:t> </a:t>
                    </a:r>
                    <a:r>
                      <a:rPr lang="en-US" altLang="ko-KR" sz="1400" dirty="0" err="1">
                        <a:solidFill>
                          <a:schemeClr val="bg1"/>
                        </a:solidFill>
                        <a:latin typeface="SamsungOne-400" panose="020B0503030303020204" pitchFamily="34" charset="0"/>
                        <a:ea typeface="SamsungOne-400" panose="020B0503030303020204" pitchFamily="34" charset="0"/>
                      </a:rPr>
                      <a:t>giao</a:t>
                    </a:r>
                    <a:r>
                      <a:rPr lang="en-US" altLang="ko-KR" sz="1400" dirty="0">
                        <a:solidFill>
                          <a:schemeClr val="bg1"/>
                        </a:solidFill>
                        <a:latin typeface="SamsungOne-400" panose="020B0503030303020204" pitchFamily="34" charset="0"/>
                        <a:ea typeface="SamsungOne-400" panose="020B0503030303020204" pitchFamily="34" charset="0"/>
                      </a:rPr>
                      <a:t> </a:t>
                    </a:r>
                    <a:r>
                      <a:rPr lang="en-US" altLang="ko-KR" sz="1400" dirty="0" err="1">
                        <a:solidFill>
                          <a:schemeClr val="bg1"/>
                        </a:solidFill>
                        <a:latin typeface="SamsungOne-400" panose="020B0503030303020204" pitchFamily="34" charset="0"/>
                        <a:ea typeface="SamsungOne-400" panose="020B0503030303020204" pitchFamily="34" charset="0"/>
                      </a:rPr>
                      <a:t>tức</a:t>
                    </a:r>
                    <a:r>
                      <a:rPr lang="en-US" altLang="ko-KR" sz="1400" dirty="0">
                        <a:solidFill>
                          <a:schemeClr val="bg1"/>
                        </a:solidFill>
                        <a:latin typeface="SamsungOne-400" panose="020B0503030303020204" pitchFamily="34" charset="0"/>
                        <a:ea typeface="SamsungOne-400" panose="020B0503030303020204" pitchFamily="34" charset="0"/>
                      </a:rPr>
                      <a:t> </a:t>
                    </a:r>
                    <a:r>
                      <a:rPr lang="en-US" altLang="ko-KR" sz="1400" dirty="0" err="1">
                        <a:solidFill>
                          <a:schemeClr val="bg1"/>
                        </a:solidFill>
                        <a:latin typeface="SamsungOne-400" panose="020B0503030303020204" pitchFamily="34" charset="0"/>
                        <a:ea typeface="SamsungOne-400" panose="020B0503030303020204" pitchFamily="34" charset="0"/>
                      </a:rPr>
                      <a:t>thì</a:t>
                    </a:r>
                    <a:endParaRPr lang="en-US" altLang="ko-KR" sz="1400" dirty="0">
                      <a:solidFill>
                        <a:schemeClr val="bg1"/>
                      </a:solidFill>
                      <a:latin typeface="SamsungOne-400" panose="020B0503030303020204" pitchFamily="34" charset="0"/>
                      <a:ea typeface="SamsungOne-400" panose="020B0503030303020204" pitchFamily="34" charset="0"/>
                    </a:endParaRPr>
                  </a:p>
                </p:txBody>
              </p:sp>
            </p:grpSp>
            <p:grpSp>
              <p:nvGrpSpPr>
                <p:cNvPr id="50" name="그룹 49">
                  <a:extLst>
                    <a:ext uri="{FF2B5EF4-FFF2-40B4-BE49-F238E27FC236}">
                      <a16:creationId xmlns:a16="http://schemas.microsoft.com/office/drawing/2014/main" id="{D712B2D5-033E-4CEE-A85D-2A4FC581D070}"/>
                    </a:ext>
                  </a:extLst>
                </p:cNvPr>
                <p:cNvGrpSpPr/>
                <p:nvPr/>
              </p:nvGrpSpPr>
              <p:grpSpPr>
                <a:xfrm>
                  <a:off x="3431642" y="4747950"/>
                  <a:ext cx="1519771" cy="565193"/>
                  <a:chOff x="5136314" y="4551118"/>
                  <a:chExt cx="1519771" cy="565193"/>
                </a:xfrm>
              </p:grpSpPr>
              <p:sp>
                <p:nvSpPr>
                  <p:cNvPr id="51" name="직사각형 50">
                    <a:extLst>
                      <a:ext uri="{FF2B5EF4-FFF2-40B4-BE49-F238E27FC236}">
                        <a16:creationId xmlns:a16="http://schemas.microsoft.com/office/drawing/2014/main" id="{BF7681A6-7F4A-4EF1-A995-185709A3B85B}"/>
                      </a:ext>
                    </a:extLst>
                  </p:cNvPr>
                  <p:cNvSpPr/>
                  <p:nvPr/>
                </p:nvSpPr>
                <p:spPr>
                  <a:xfrm>
                    <a:off x="5136314" y="4551118"/>
                    <a:ext cx="1519771" cy="565193"/>
                  </a:xfrm>
                  <a:prstGeom prst="rect">
                    <a:avLst/>
                  </a:prstGeom>
                  <a:solidFill>
                    <a:srgbClr val="193EB0"/>
                  </a:solidFill>
                  <a:ln>
                    <a:noFill/>
                  </a:ln>
                </p:spPr>
                <p:style>
                  <a:lnRef idx="1">
                    <a:schemeClr val="accent2"/>
                  </a:lnRef>
                  <a:fillRef idx="2">
                    <a:schemeClr val="accent2"/>
                  </a:fillRef>
                  <a:effectRef idx="1">
                    <a:schemeClr val="accent2"/>
                  </a:effectRef>
                  <a:fontRef idx="minor">
                    <a:schemeClr val="dk1"/>
                  </a:fontRef>
                </p:style>
                <p:txBody>
                  <a:bodyPr lIns="0" rIns="0" rtlCol="0" anchor="ctr">
                    <a:scene3d>
                      <a:camera prst="orthographicFront"/>
                      <a:lightRig rig="threePt" dir="t"/>
                    </a:scene3d>
                    <a:sp3d>
                      <a:bevelT w="0" h="6350"/>
                    </a:sp3d>
                  </a:bodyPr>
                  <a:lstStyle/>
                  <a:p>
                    <a:pPr algn="ctr"/>
                    <a:endParaRPr lang="ko-KR" altLang="en-US" sz="1100">
                      <a:solidFill>
                        <a:schemeClr val="bg1"/>
                      </a:solidFill>
                      <a:latin typeface="SamsungOne-700" panose="020B0803030303020204" pitchFamily="34" charset="0"/>
                    </a:endParaRPr>
                  </a:p>
                </p:txBody>
              </p:sp>
              <p:sp>
                <p:nvSpPr>
                  <p:cNvPr id="52" name="직사각형 51">
                    <a:extLst>
                      <a:ext uri="{FF2B5EF4-FFF2-40B4-BE49-F238E27FC236}">
                        <a16:creationId xmlns:a16="http://schemas.microsoft.com/office/drawing/2014/main" id="{041F74CD-9B00-40E2-9AFB-123227E65B99}"/>
                      </a:ext>
                    </a:extLst>
                  </p:cNvPr>
                  <p:cNvSpPr/>
                  <p:nvPr/>
                </p:nvSpPr>
                <p:spPr>
                  <a:xfrm>
                    <a:off x="5368659" y="4695972"/>
                    <a:ext cx="1055083" cy="275484"/>
                  </a:xfrm>
                  <a:prstGeom prst="rect">
                    <a:avLst/>
                  </a:prstGeom>
                </p:spPr>
                <p:txBody>
                  <a:bodyPr wrap="none" anchor="ctr" anchorCtr="0">
                    <a:spAutoFit/>
                    <a:scene3d>
                      <a:camera prst="orthographicFront"/>
                      <a:lightRig rig="threePt" dir="t"/>
                    </a:scene3d>
                    <a:sp3d>
                      <a:bevelT w="0" h="6350"/>
                    </a:sp3d>
                  </a:bodyPr>
                  <a:lstStyle/>
                  <a:p>
                    <a:pPr algn="ctr">
                      <a:defRPr/>
                    </a:pPr>
                    <a:r>
                      <a:rPr lang="en-US" altLang="ko-KR" sz="1400" dirty="0">
                        <a:solidFill>
                          <a:schemeClr val="bg1"/>
                        </a:solidFill>
                        <a:latin typeface="SamsungOne-400" panose="020B0503030303020204" pitchFamily="34" charset="0"/>
                        <a:ea typeface="SamsungOne-400" panose="020B0503030303020204" pitchFamily="34" charset="0"/>
                      </a:rPr>
                      <a:t>Thu </a:t>
                    </a:r>
                    <a:r>
                      <a:rPr lang="en-US" altLang="ko-KR" sz="1400" dirty="0" err="1">
                        <a:solidFill>
                          <a:schemeClr val="bg1"/>
                        </a:solidFill>
                        <a:latin typeface="SamsungOne-400" panose="020B0503030303020204" pitchFamily="34" charset="0"/>
                        <a:ea typeface="SamsungOne-400" panose="020B0503030303020204" pitchFamily="34" charset="0"/>
                      </a:rPr>
                      <a:t>hồi</a:t>
                    </a:r>
                    <a:r>
                      <a:rPr lang="en-US" altLang="ko-KR" sz="1400" dirty="0">
                        <a:solidFill>
                          <a:schemeClr val="bg1"/>
                        </a:solidFill>
                        <a:latin typeface="SamsungOne-400" panose="020B0503030303020204" pitchFamily="34" charset="0"/>
                        <a:ea typeface="SamsungOne-400" panose="020B0503030303020204" pitchFamily="34" charset="0"/>
                      </a:rPr>
                      <a:t> </a:t>
                    </a:r>
                    <a:r>
                      <a:rPr lang="en-US" altLang="ko-KR" sz="1400" dirty="0" err="1">
                        <a:solidFill>
                          <a:schemeClr val="bg1"/>
                        </a:solidFill>
                        <a:latin typeface="SamsungOne-400" panose="020B0503030303020204" pitchFamily="34" charset="0"/>
                        <a:ea typeface="SamsungOne-400" panose="020B0503030303020204" pitchFamily="34" charset="0"/>
                      </a:rPr>
                      <a:t>tự</a:t>
                    </a:r>
                    <a:r>
                      <a:rPr lang="en-US" altLang="ko-KR" sz="1400" dirty="0">
                        <a:solidFill>
                          <a:schemeClr val="bg1"/>
                        </a:solidFill>
                        <a:latin typeface="SamsungOne-400" panose="020B0503030303020204" pitchFamily="34" charset="0"/>
                        <a:ea typeface="SamsungOne-400" panose="020B0503030303020204" pitchFamily="34" charset="0"/>
                      </a:rPr>
                      <a:t> </a:t>
                    </a:r>
                    <a:r>
                      <a:rPr lang="en-US" altLang="ko-KR" sz="1400" dirty="0" err="1">
                        <a:solidFill>
                          <a:schemeClr val="bg1"/>
                        </a:solidFill>
                        <a:latin typeface="SamsungOne-400" panose="020B0503030303020204" pitchFamily="34" charset="0"/>
                        <a:ea typeface="SamsungOne-400" panose="020B0503030303020204" pitchFamily="34" charset="0"/>
                      </a:rPr>
                      <a:t>động</a:t>
                    </a:r>
                    <a:endParaRPr lang="en-US" altLang="ko-KR" sz="1400" dirty="0">
                      <a:solidFill>
                        <a:schemeClr val="bg1"/>
                      </a:solidFill>
                      <a:latin typeface="SamsungOne-400" panose="020B0503030303020204" pitchFamily="34" charset="0"/>
                      <a:ea typeface="SamsungOne-400" panose="020B0503030303020204" pitchFamily="34" charset="0"/>
                    </a:endParaRPr>
                  </a:p>
                </p:txBody>
              </p:sp>
            </p:grpSp>
          </p:grpSp>
          <p:grpSp>
            <p:nvGrpSpPr>
              <p:cNvPr id="39" name="그룹 38">
                <a:extLst>
                  <a:ext uri="{FF2B5EF4-FFF2-40B4-BE49-F238E27FC236}">
                    <a16:creationId xmlns:a16="http://schemas.microsoft.com/office/drawing/2014/main" id="{749C7618-F34A-4C47-8E5B-7DE0AAC05A08}"/>
                  </a:ext>
                </a:extLst>
              </p:cNvPr>
              <p:cNvGrpSpPr/>
              <p:nvPr/>
            </p:nvGrpSpPr>
            <p:grpSpPr>
              <a:xfrm>
                <a:off x="6670142" y="2906450"/>
                <a:ext cx="1519771" cy="2965493"/>
                <a:chOff x="6670142" y="2906450"/>
                <a:chExt cx="1519771" cy="2965493"/>
              </a:xfrm>
            </p:grpSpPr>
            <p:grpSp>
              <p:nvGrpSpPr>
                <p:cNvPr id="40" name="그룹 39">
                  <a:extLst>
                    <a:ext uri="{FF2B5EF4-FFF2-40B4-BE49-F238E27FC236}">
                      <a16:creationId xmlns:a16="http://schemas.microsoft.com/office/drawing/2014/main" id="{BD4FBE5C-CA02-4D58-9B40-2B6A5C9486EE}"/>
                    </a:ext>
                  </a:extLst>
                </p:cNvPr>
                <p:cNvGrpSpPr/>
                <p:nvPr/>
              </p:nvGrpSpPr>
              <p:grpSpPr>
                <a:xfrm>
                  <a:off x="6670142" y="2906450"/>
                  <a:ext cx="1519771" cy="565193"/>
                  <a:chOff x="5136314" y="4551118"/>
                  <a:chExt cx="1519771" cy="565193"/>
                </a:xfrm>
              </p:grpSpPr>
              <p:sp>
                <p:nvSpPr>
                  <p:cNvPr id="47" name="직사각형 46">
                    <a:extLst>
                      <a:ext uri="{FF2B5EF4-FFF2-40B4-BE49-F238E27FC236}">
                        <a16:creationId xmlns:a16="http://schemas.microsoft.com/office/drawing/2014/main" id="{02D1F5E0-4CCA-44E5-B9AF-C87328C7406E}"/>
                      </a:ext>
                    </a:extLst>
                  </p:cNvPr>
                  <p:cNvSpPr/>
                  <p:nvPr/>
                </p:nvSpPr>
                <p:spPr>
                  <a:xfrm>
                    <a:off x="5136314" y="4551118"/>
                    <a:ext cx="1519771" cy="565193"/>
                  </a:xfrm>
                  <a:prstGeom prst="rect">
                    <a:avLst/>
                  </a:prstGeom>
                  <a:solidFill>
                    <a:srgbClr val="193EB0"/>
                  </a:solidFill>
                  <a:ln>
                    <a:noFill/>
                  </a:ln>
                </p:spPr>
                <p:style>
                  <a:lnRef idx="1">
                    <a:schemeClr val="accent2"/>
                  </a:lnRef>
                  <a:fillRef idx="2">
                    <a:schemeClr val="accent2"/>
                  </a:fillRef>
                  <a:effectRef idx="1">
                    <a:schemeClr val="accent2"/>
                  </a:effectRef>
                  <a:fontRef idx="minor">
                    <a:schemeClr val="dk1"/>
                  </a:fontRef>
                </p:style>
                <p:txBody>
                  <a:bodyPr lIns="0" rIns="0" rtlCol="0" anchor="ctr">
                    <a:scene3d>
                      <a:camera prst="orthographicFront"/>
                      <a:lightRig rig="threePt" dir="t"/>
                    </a:scene3d>
                    <a:sp3d>
                      <a:bevelT w="0" h="6350"/>
                    </a:sp3d>
                  </a:bodyPr>
                  <a:lstStyle/>
                  <a:p>
                    <a:pPr algn="ctr"/>
                    <a:endParaRPr lang="ko-KR" altLang="en-US" sz="1100">
                      <a:solidFill>
                        <a:schemeClr val="bg1"/>
                      </a:solidFill>
                      <a:latin typeface="SamsungOne-700" panose="020B0803030303020204" pitchFamily="34" charset="0"/>
                    </a:endParaRPr>
                  </a:p>
                </p:txBody>
              </p:sp>
              <p:sp>
                <p:nvSpPr>
                  <p:cNvPr id="48" name="직사각형 47">
                    <a:extLst>
                      <a:ext uri="{FF2B5EF4-FFF2-40B4-BE49-F238E27FC236}">
                        <a16:creationId xmlns:a16="http://schemas.microsoft.com/office/drawing/2014/main" id="{5A0982AB-7A4C-412D-B447-B62515F26C35}"/>
                      </a:ext>
                    </a:extLst>
                  </p:cNvPr>
                  <p:cNvSpPr/>
                  <p:nvPr/>
                </p:nvSpPr>
                <p:spPr>
                  <a:xfrm>
                    <a:off x="5389563" y="4695973"/>
                    <a:ext cx="1013273" cy="275484"/>
                  </a:xfrm>
                  <a:prstGeom prst="rect">
                    <a:avLst/>
                  </a:prstGeom>
                </p:spPr>
                <p:txBody>
                  <a:bodyPr wrap="none" anchor="ctr" anchorCtr="0">
                    <a:spAutoFit/>
                    <a:scene3d>
                      <a:camera prst="orthographicFront"/>
                      <a:lightRig rig="threePt" dir="t"/>
                    </a:scene3d>
                    <a:sp3d>
                      <a:bevelT w="0" h="6350"/>
                    </a:sp3d>
                  </a:bodyPr>
                  <a:lstStyle/>
                  <a:p>
                    <a:pPr algn="ctr">
                      <a:defRPr/>
                    </a:pPr>
                    <a:r>
                      <a:rPr lang="vi-VN" altLang="ko-KR" sz="1400" dirty="0">
                        <a:solidFill>
                          <a:schemeClr val="bg1"/>
                        </a:solidFill>
                        <a:latin typeface="SamsungOne-400" panose="020B0503030303020204" pitchFamily="34" charset="0"/>
                        <a:ea typeface="SamsungOne-400" panose="020B0503030303020204" pitchFamily="34" charset="0"/>
                      </a:rPr>
                      <a:t>Kiểm tra số dư </a:t>
                    </a:r>
                  </a:p>
                </p:txBody>
              </p:sp>
            </p:grpSp>
            <p:grpSp>
              <p:nvGrpSpPr>
                <p:cNvPr id="41" name="그룹 40">
                  <a:extLst>
                    <a:ext uri="{FF2B5EF4-FFF2-40B4-BE49-F238E27FC236}">
                      <a16:creationId xmlns:a16="http://schemas.microsoft.com/office/drawing/2014/main" id="{A5BAAAC2-506F-4384-A85E-F129A2223164}"/>
                    </a:ext>
                  </a:extLst>
                </p:cNvPr>
                <p:cNvGrpSpPr/>
                <p:nvPr/>
              </p:nvGrpSpPr>
              <p:grpSpPr>
                <a:xfrm>
                  <a:off x="6670142" y="4106600"/>
                  <a:ext cx="1519771" cy="565193"/>
                  <a:chOff x="5136314" y="4551118"/>
                  <a:chExt cx="1519771" cy="565193"/>
                </a:xfrm>
              </p:grpSpPr>
              <p:sp>
                <p:nvSpPr>
                  <p:cNvPr id="45" name="직사각형 44">
                    <a:extLst>
                      <a:ext uri="{FF2B5EF4-FFF2-40B4-BE49-F238E27FC236}">
                        <a16:creationId xmlns:a16="http://schemas.microsoft.com/office/drawing/2014/main" id="{69C46370-A54E-468C-86EB-66597A3E11BB}"/>
                      </a:ext>
                    </a:extLst>
                  </p:cNvPr>
                  <p:cNvSpPr/>
                  <p:nvPr/>
                </p:nvSpPr>
                <p:spPr>
                  <a:xfrm>
                    <a:off x="5136314" y="4551118"/>
                    <a:ext cx="1519771" cy="565193"/>
                  </a:xfrm>
                  <a:prstGeom prst="rect">
                    <a:avLst/>
                  </a:prstGeom>
                  <a:solidFill>
                    <a:srgbClr val="193EB0"/>
                  </a:solidFill>
                  <a:ln>
                    <a:noFill/>
                  </a:ln>
                </p:spPr>
                <p:style>
                  <a:lnRef idx="1">
                    <a:schemeClr val="accent2"/>
                  </a:lnRef>
                  <a:fillRef idx="2">
                    <a:schemeClr val="accent2"/>
                  </a:fillRef>
                  <a:effectRef idx="1">
                    <a:schemeClr val="accent2"/>
                  </a:effectRef>
                  <a:fontRef idx="minor">
                    <a:schemeClr val="dk1"/>
                  </a:fontRef>
                </p:style>
                <p:txBody>
                  <a:bodyPr lIns="0" rIns="0" rtlCol="0" anchor="ctr">
                    <a:scene3d>
                      <a:camera prst="orthographicFront"/>
                      <a:lightRig rig="threePt" dir="t"/>
                    </a:scene3d>
                    <a:sp3d>
                      <a:bevelT w="0" h="6350"/>
                    </a:sp3d>
                  </a:bodyPr>
                  <a:lstStyle/>
                  <a:p>
                    <a:pPr algn="ctr"/>
                    <a:endParaRPr lang="ko-KR" altLang="en-US" sz="1100">
                      <a:solidFill>
                        <a:schemeClr val="bg1"/>
                      </a:solidFill>
                      <a:latin typeface="SamsungOne-700" panose="020B0803030303020204" pitchFamily="34" charset="0"/>
                    </a:endParaRPr>
                  </a:p>
                </p:txBody>
              </p:sp>
              <p:sp>
                <p:nvSpPr>
                  <p:cNvPr id="46" name="직사각형 45">
                    <a:extLst>
                      <a:ext uri="{FF2B5EF4-FFF2-40B4-BE49-F238E27FC236}">
                        <a16:creationId xmlns:a16="http://schemas.microsoft.com/office/drawing/2014/main" id="{6D158CE7-82A4-417D-9D7B-0A28099198EA}"/>
                      </a:ext>
                    </a:extLst>
                  </p:cNvPr>
                  <p:cNvSpPr/>
                  <p:nvPr/>
                </p:nvSpPr>
                <p:spPr>
                  <a:xfrm>
                    <a:off x="5328638" y="4695972"/>
                    <a:ext cx="1135123" cy="275484"/>
                  </a:xfrm>
                  <a:prstGeom prst="rect">
                    <a:avLst/>
                  </a:prstGeom>
                </p:spPr>
                <p:txBody>
                  <a:bodyPr wrap="none" anchor="ctr" anchorCtr="0">
                    <a:spAutoFit/>
                    <a:scene3d>
                      <a:camera prst="orthographicFront"/>
                      <a:lightRig rig="threePt" dir="t"/>
                    </a:scene3d>
                    <a:sp3d>
                      <a:bevelT w="0" h="6350"/>
                    </a:sp3d>
                  </a:bodyPr>
                  <a:lstStyle/>
                  <a:p>
                    <a:pPr algn="ctr">
                      <a:defRPr/>
                    </a:pPr>
                    <a:r>
                      <a:rPr lang="en-US" altLang="ko-KR" sz="1400" dirty="0" err="1">
                        <a:solidFill>
                          <a:schemeClr val="bg1"/>
                        </a:solidFill>
                        <a:latin typeface="SamsungOne-400" panose="020B0503030303020204" pitchFamily="34" charset="0"/>
                        <a:ea typeface="SamsungOne-400" panose="020B0503030303020204" pitchFamily="34" charset="0"/>
                      </a:rPr>
                      <a:t>Kiểm</a:t>
                    </a:r>
                    <a:r>
                      <a:rPr lang="en-US" altLang="ko-KR" sz="1400" dirty="0">
                        <a:solidFill>
                          <a:schemeClr val="bg1"/>
                        </a:solidFill>
                        <a:latin typeface="SamsungOne-400" panose="020B0503030303020204" pitchFamily="34" charset="0"/>
                        <a:ea typeface="SamsungOne-400" panose="020B0503030303020204" pitchFamily="34" charset="0"/>
                      </a:rPr>
                      <a:t> </a:t>
                    </a:r>
                    <a:r>
                      <a:rPr lang="en-US" altLang="ko-KR" sz="1400" dirty="0" err="1">
                        <a:solidFill>
                          <a:schemeClr val="bg1"/>
                        </a:solidFill>
                        <a:latin typeface="SamsungOne-400" panose="020B0503030303020204" pitchFamily="34" charset="0"/>
                        <a:ea typeface="SamsungOne-400" panose="020B0503030303020204" pitchFamily="34" charset="0"/>
                      </a:rPr>
                      <a:t>tra</a:t>
                    </a:r>
                    <a:r>
                      <a:rPr lang="en-US" altLang="ko-KR" sz="1400" dirty="0">
                        <a:solidFill>
                          <a:schemeClr val="bg1"/>
                        </a:solidFill>
                        <a:latin typeface="SamsungOne-400" panose="020B0503030303020204" pitchFamily="34" charset="0"/>
                        <a:ea typeface="SamsungOne-400" panose="020B0503030303020204" pitchFamily="34" charset="0"/>
                      </a:rPr>
                      <a:t> </a:t>
                    </a:r>
                    <a:r>
                      <a:rPr lang="en-US" altLang="ko-KR" sz="1400" dirty="0" err="1">
                        <a:solidFill>
                          <a:schemeClr val="bg1"/>
                        </a:solidFill>
                        <a:latin typeface="SamsungOne-400" panose="020B0503030303020204" pitchFamily="34" charset="0"/>
                        <a:ea typeface="SamsungOne-400" panose="020B0503030303020204" pitchFamily="34" charset="0"/>
                      </a:rPr>
                      <a:t>giới</a:t>
                    </a:r>
                    <a:r>
                      <a:rPr lang="en-US" altLang="ko-KR" sz="1400" dirty="0">
                        <a:solidFill>
                          <a:schemeClr val="bg1"/>
                        </a:solidFill>
                        <a:latin typeface="SamsungOne-400" panose="020B0503030303020204" pitchFamily="34" charset="0"/>
                        <a:ea typeface="SamsungOne-400" panose="020B0503030303020204" pitchFamily="34" charset="0"/>
                      </a:rPr>
                      <a:t> </a:t>
                    </a:r>
                    <a:r>
                      <a:rPr lang="en-US" altLang="ko-KR" sz="1400" dirty="0" err="1">
                        <a:solidFill>
                          <a:schemeClr val="bg1"/>
                        </a:solidFill>
                        <a:latin typeface="SamsungOne-400" panose="020B0503030303020204" pitchFamily="34" charset="0"/>
                        <a:ea typeface="SamsungOne-400" panose="020B0503030303020204" pitchFamily="34" charset="0"/>
                      </a:rPr>
                      <a:t>hạn</a:t>
                    </a:r>
                    <a:endParaRPr lang="en-US" altLang="ko-KR" sz="1400" dirty="0">
                      <a:solidFill>
                        <a:schemeClr val="bg1"/>
                      </a:solidFill>
                      <a:latin typeface="SamsungOne-400" panose="020B0503030303020204" pitchFamily="34" charset="0"/>
                      <a:ea typeface="SamsungOne-400" panose="020B0503030303020204" pitchFamily="34" charset="0"/>
                    </a:endParaRPr>
                  </a:p>
                </p:txBody>
              </p:sp>
            </p:grpSp>
            <p:grpSp>
              <p:nvGrpSpPr>
                <p:cNvPr id="42" name="그룹 41">
                  <a:extLst>
                    <a:ext uri="{FF2B5EF4-FFF2-40B4-BE49-F238E27FC236}">
                      <a16:creationId xmlns:a16="http://schemas.microsoft.com/office/drawing/2014/main" id="{D3019F95-9E63-4E58-B778-96260413993F}"/>
                    </a:ext>
                  </a:extLst>
                </p:cNvPr>
                <p:cNvGrpSpPr/>
                <p:nvPr/>
              </p:nvGrpSpPr>
              <p:grpSpPr>
                <a:xfrm>
                  <a:off x="6670142" y="5306750"/>
                  <a:ext cx="1519771" cy="565193"/>
                  <a:chOff x="5136314" y="4551118"/>
                  <a:chExt cx="1519771" cy="565193"/>
                </a:xfrm>
              </p:grpSpPr>
              <p:sp>
                <p:nvSpPr>
                  <p:cNvPr id="43" name="직사각형 42">
                    <a:extLst>
                      <a:ext uri="{FF2B5EF4-FFF2-40B4-BE49-F238E27FC236}">
                        <a16:creationId xmlns:a16="http://schemas.microsoft.com/office/drawing/2014/main" id="{306F2FA7-16A4-4656-AAD5-F7516F8180CF}"/>
                      </a:ext>
                    </a:extLst>
                  </p:cNvPr>
                  <p:cNvSpPr/>
                  <p:nvPr/>
                </p:nvSpPr>
                <p:spPr>
                  <a:xfrm>
                    <a:off x="5136314" y="4551118"/>
                    <a:ext cx="1519771" cy="565193"/>
                  </a:xfrm>
                  <a:prstGeom prst="rect">
                    <a:avLst/>
                  </a:prstGeom>
                  <a:solidFill>
                    <a:srgbClr val="193EB0"/>
                  </a:solidFill>
                  <a:ln>
                    <a:noFill/>
                  </a:ln>
                </p:spPr>
                <p:style>
                  <a:lnRef idx="1">
                    <a:schemeClr val="accent2"/>
                  </a:lnRef>
                  <a:fillRef idx="2">
                    <a:schemeClr val="accent2"/>
                  </a:fillRef>
                  <a:effectRef idx="1">
                    <a:schemeClr val="accent2"/>
                  </a:effectRef>
                  <a:fontRef idx="minor">
                    <a:schemeClr val="dk1"/>
                  </a:fontRef>
                </p:style>
                <p:txBody>
                  <a:bodyPr lIns="0" rIns="0" rtlCol="0" anchor="ctr">
                    <a:scene3d>
                      <a:camera prst="orthographicFront"/>
                      <a:lightRig rig="threePt" dir="t"/>
                    </a:scene3d>
                    <a:sp3d>
                      <a:bevelT w="0" h="6350"/>
                    </a:sp3d>
                  </a:bodyPr>
                  <a:lstStyle/>
                  <a:p>
                    <a:pPr algn="ctr"/>
                    <a:endParaRPr lang="ko-KR" altLang="en-US" sz="1100">
                      <a:solidFill>
                        <a:schemeClr val="bg1"/>
                      </a:solidFill>
                      <a:latin typeface="SamsungOne-700" panose="020B0803030303020204" pitchFamily="34" charset="0"/>
                    </a:endParaRPr>
                  </a:p>
                </p:txBody>
              </p:sp>
              <p:sp>
                <p:nvSpPr>
                  <p:cNvPr id="44" name="직사각형 43">
                    <a:extLst>
                      <a:ext uri="{FF2B5EF4-FFF2-40B4-BE49-F238E27FC236}">
                        <a16:creationId xmlns:a16="http://schemas.microsoft.com/office/drawing/2014/main" id="{296DD17E-5188-47CB-9663-B460D51E6A57}"/>
                      </a:ext>
                    </a:extLst>
                  </p:cNvPr>
                  <p:cNvSpPr/>
                  <p:nvPr/>
                </p:nvSpPr>
                <p:spPr>
                  <a:xfrm>
                    <a:off x="5331625" y="4695972"/>
                    <a:ext cx="1129149" cy="275484"/>
                  </a:xfrm>
                  <a:prstGeom prst="rect">
                    <a:avLst/>
                  </a:prstGeom>
                </p:spPr>
                <p:txBody>
                  <a:bodyPr wrap="none" anchor="ctr" anchorCtr="0">
                    <a:spAutoFit/>
                    <a:scene3d>
                      <a:camera prst="orthographicFront"/>
                      <a:lightRig rig="threePt" dir="t"/>
                    </a:scene3d>
                    <a:sp3d>
                      <a:bevelT w="0" h="6350"/>
                    </a:sp3d>
                  </a:bodyPr>
                  <a:lstStyle/>
                  <a:p>
                    <a:pPr algn="ctr">
                      <a:defRPr/>
                    </a:pPr>
                    <a:r>
                      <a:rPr lang="en-US" altLang="ko-KR" sz="1400" dirty="0" err="1">
                        <a:solidFill>
                          <a:schemeClr val="bg1"/>
                        </a:solidFill>
                        <a:latin typeface="SamsungOne-400" panose="020B0503030303020204" pitchFamily="34" charset="0"/>
                        <a:ea typeface="SamsungOne-400" panose="020B0503030303020204" pitchFamily="34" charset="0"/>
                      </a:rPr>
                      <a:t>Kiểm</a:t>
                    </a:r>
                    <a:r>
                      <a:rPr lang="en-US" altLang="ko-KR" sz="1400" dirty="0">
                        <a:solidFill>
                          <a:schemeClr val="bg1"/>
                        </a:solidFill>
                        <a:latin typeface="SamsungOne-400" panose="020B0503030303020204" pitchFamily="34" charset="0"/>
                        <a:ea typeface="SamsungOne-400" panose="020B0503030303020204" pitchFamily="34" charset="0"/>
                      </a:rPr>
                      <a:t> </a:t>
                    </a:r>
                    <a:r>
                      <a:rPr lang="en-US" altLang="ko-KR" sz="1400" dirty="0" err="1">
                        <a:solidFill>
                          <a:schemeClr val="bg1"/>
                        </a:solidFill>
                        <a:latin typeface="SamsungOne-400" panose="020B0503030303020204" pitchFamily="34" charset="0"/>
                        <a:ea typeface="SamsungOne-400" panose="020B0503030303020204" pitchFamily="34" charset="0"/>
                      </a:rPr>
                      <a:t>tra</a:t>
                    </a:r>
                    <a:r>
                      <a:rPr lang="en-US" altLang="ko-KR" sz="1400" dirty="0">
                        <a:solidFill>
                          <a:schemeClr val="bg1"/>
                        </a:solidFill>
                        <a:latin typeface="SamsungOne-400" panose="020B0503030303020204" pitchFamily="34" charset="0"/>
                        <a:ea typeface="SamsungOne-400" panose="020B0503030303020204" pitchFamily="34" charset="0"/>
                      </a:rPr>
                      <a:t> </a:t>
                    </a:r>
                    <a:r>
                      <a:rPr lang="en-US" altLang="ko-KR" sz="1400" dirty="0" err="1">
                        <a:solidFill>
                          <a:schemeClr val="bg1"/>
                        </a:solidFill>
                        <a:latin typeface="SamsungOne-400" panose="020B0503030303020204" pitchFamily="34" charset="0"/>
                        <a:ea typeface="SamsungOne-400" panose="020B0503030303020204" pitchFamily="34" charset="0"/>
                      </a:rPr>
                      <a:t>bổ</a:t>
                    </a:r>
                    <a:r>
                      <a:rPr lang="en-US" altLang="ko-KR" sz="1400" dirty="0">
                        <a:solidFill>
                          <a:schemeClr val="bg1"/>
                        </a:solidFill>
                        <a:latin typeface="SamsungOne-400" panose="020B0503030303020204" pitchFamily="34" charset="0"/>
                        <a:ea typeface="SamsungOne-400" panose="020B0503030303020204" pitchFamily="34" charset="0"/>
                      </a:rPr>
                      <a:t> sung</a:t>
                    </a:r>
                  </a:p>
                </p:txBody>
              </p:sp>
            </p:grpSp>
          </p:grpSp>
        </p:grpSp>
        <p:pic>
          <p:nvPicPr>
            <p:cNvPr id="37" name="그림 36">
              <a:extLst>
                <a:ext uri="{FF2B5EF4-FFF2-40B4-BE49-F238E27FC236}">
                  <a16:creationId xmlns:a16="http://schemas.microsoft.com/office/drawing/2014/main" id="{4C0404F5-D416-41B3-A6E3-5F7156C4B6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54" y="3802467"/>
              <a:ext cx="1222376" cy="1222376"/>
            </a:xfrm>
            <a:prstGeom prst="rect">
              <a:avLst/>
            </a:prstGeom>
          </p:spPr>
        </p:pic>
      </p:grpSp>
      <p:grpSp>
        <p:nvGrpSpPr>
          <p:cNvPr id="57" name="그룹 56"/>
          <p:cNvGrpSpPr/>
          <p:nvPr/>
        </p:nvGrpSpPr>
        <p:grpSpPr>
          <a:xfrm>
            <a:off x="416127" y="447433"/>
            <a:ext cx="9051873" cy="276999"/>
            <a:chOff x="416127" y="447433"/>
            <a:chExt cx="9051873" cy="276999"/>
          </a:xfrm>
        </p:grpSpPr>
        <p:sp>
          <p:nvSpPr>
            <p:cNvPr id="58" name="직사각형 57">
              <a:extLst>
                <a:ext uri="{FF2B5EF4-FFF2-40B4-BE49-F238E27FC236}">
                  <a16:creationId xmlns:a16="http://schemas.microsoft.com/office/drawing/2014/main" id="{FDBCCCD9-3D61-4AED-A85D-EB4EB056EEDD}"/>
                </a:ext>
              </a:extLst>
            </p:cNvPr>
            <p:cNvSpPr/>
            <p:nvPr/>
          </p:nvSpPr>
          <p:spPr>
            <a:xfrm>
              <a:off x="416127" y="447433"/>
              <a:ext cx="825833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vi-VN" altLang="ko-KR" b="1" dirty="0">
                  <a:solidFill>
                    <a:schemeClr val="bg1"/>
                  </a:solidFill>
                  <a:latin typeface="iCiel Samsung Sharp Sans Medium" pitchFamily="2" charset="77"/>
                  <a:ea typeface="iCiel Samsung Sharp Sans Medium" pitchFamily="2" charset="77"/>
                  <a:cs typeface="iCiel Samsung Sharp Sans Medium" pitchFamily="2" charset="77"/>
                </a:rPr>
                <a:t>5.1. Tạo trường hợp sử dụng</a:t>
              </a:r>
            </a:p>
          </p:txBody>
        </p:sp>
        <p:sp>
          <p:nvSpPr>
            <p:cNvPr id="59" name="직사각형 58">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05</a:t>
              </a:r>
            </a:p>
          </p:txBody>
        </p:sp>
      </p:grpSp>
      <p:sp>
        <p:nvSpPr>
          <p:cNvPr id="60" name="직사각형 59">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Sơ đồ trường hợp sử dụng</a:t>
            </a:r>
          </a:p>
        </p:txBody>
      </p:sp>
      <p:sp>
        <p:nvSpPr>
          <p:cNvPr id="4" name="직사각형 31">
            <a:extLst>
              <a:ext uri="{FF2B5EF4-FFF2-40B4-BE49-F238E27FC236}">
                <a16:creationId xmlns:a16="http://schemas.microsoft.com/office/drawing/2014/main" id="{99E2E338-8EFE-E462-1152-249F59A20480}"/>
              </a:ext>
            </a:extLst>
          </p:cNvPr>
          <p:cNvSpPr/>
          <p:nvPr/>
        </p:nvSpPr>
        <p:spPr>
          <a:xfrm>
            <a:off x="5647546" y="3587188"/>
            <a:ext cx="839893" cy="276999"/>
          </a:xfrm>
          <a:prstGeom prst="rect">
            <a:avLst/>
          </a:prstGeom>
        </p:spPr>
        <p:txBody>
          <a:bodyPr wrap="square">
            <a:spAutoFit/>
            <a:scene3d>
              <a:camera prst="orthographicFront"/>
              <a:lightRig rig="threePt" dir="t"/>
            </a:scene3d>
            <a:sp3d>
              <a:bevelT w="0" h="6350"/>
            </a:sp3d>
          </a:bodyPr>
          <a:lstStyle/>
          <a:p>
            <a:pPr algn="ctr" fontAlgn="base">
              <a:spcBef>
                <a:spcPct val="0"/>
              </a:spcBef>
              <a:defRPr/>
            </a:pPr>
            <a:r>
              <a:rPr kumimoji="1" lang="en-US" altLang="ko-KR" sz="1200" dirty="0">
                <a:solidFill>
                  <a:schemeClr val="tx1">
                    <a:lumMod val="75000"/>
                    <a:lumOff val="25000"/>
                  </a:schemeClr>
                </a:solidFill>
                <a:latin typeface="SamsungOne-400" panose="020B0503030303020204" pitchFamily="34" charset="0"/>
                <a:ea typeface="SamsungOne-400" panose="020B0503030303020204" pitchFamily="34" charset="0"/>
              </a:rPr>
              <a:t>Bao </a:t>
            </a:r>
            <a:r>
              <a:rPr kumimoji="1"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rPr>
              <a:t>gồm</a:t>
            </a:r>
            <a:endParaRPr kumimoji="1" lang="en-US" altLang="ko-KR" sz="1200" dirty="0">
              <a:solidFill>
                <a:schemeClr val="tx1">
                  <a:lumMod val="75000"/>
                  <a:lumOff val="2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511922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0"/>
            <a:ext cx="9902826" cy="6858000"/>
            <a:chOff x="-1" y="0"/>
            <a:chExt cx="9902826" cy="6858000"/>
          </a:xfrm>
        </p:grpSpPr>
        <p:pic>
          <p:nvPicPr>
            <p:cNvPr id="11" name="그림 2">
              <a:extLst>
                <a:ext uri="{FF2B5EF4-FFF2-40B4-BE49-F238E27FC236}">
                  <a16:creationId xmlns:a16="http://schemas.microsoft.com/office/drawing/2014/main" id="{5DB88D6A-0437-41B5-8719-35E861A56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1" u="none" strike="noStrike" kern="1200" cap="none" spc="0" normalizeH="0" baseline="0" noProof="0" dirty="0">
                  <a:ln>
                    <a:noFill/>
                  </a:ln>
                  <a:solidFill>
                    <a:prstClr val="white"/>
                  </a:solidFill>
                  <a:effectLst/>
                  <a:uLnTx/>
                  <a:uFillTx/>
                  <a:latin typeface="iCiel Samsung Sharp Sans Regular" pitchFamily="2" charset="77"/>
                  <a:ea typeface="iCiel Samsung Sharp Sans Regular" pitchFamily="2" charset="77"/>
                  <a:cs typeface="iCiel Samsung Sharp Sans Regular" pitchFamily="2" charset="77"/>
                </a:rPr>
                <a:t>End of</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1" u="none" strike="noStrike" kern="1200" cap="none" spc="0" normalizeH="0" baseline="0" noProof="0" dirty="0">
                  <a:ln>
                    <a:noFill/>
                  </a:ln>
                  <a:solidFill>
                    <a:prstClr val="white"/>
                  </a:solidFill>
                  <a:effectLst/>
                  <a:uLnTx/>
                  <a:uFillTx/>
                  <a:latin typeface="iCiel Samsung Sharp Sans Regular" pitchFamily="2" charset="77"/>
                  <a:ea typeface="iCiel Samsung Sharp Sans Regular" pitchFamily="2" charset="77"/>
                  <a:cs typeface="iCiel Samsung Sharp Sans Regular" pitchFamily="2" charset="77"/>
                </a:rPr>
                <a:t>Document</a:t>
              </a:r>
            </a:p>
          </p:txBody>
        </p:sp>
      </p:grpSp>
      <p:sp>
        <p:nvSpPr>
          <p:cNvPr id="9" name="직사각형 7">
            <a:extLst>
              <a:ext uri="{FF2B5EF4-FFF2-40B4-BE49-F238E27FC236}">
                <a16:creationId xmlns:a16="http://schemas.microsoft.com/office/drawing/2014/main" id="{5E2C23FB-002A-49D7-A44F-8D02B05112F7}"/>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300" b="1" u="none" strike="noStrike" kern="1200" cap="none" spc="0" normalizeH="0" baseline="0" noProof="0" dirty="0">
                <a:ln>
                  <a:noFill/>
                </a:ln>
                <a:solidFill>
                  <a:prstClr val="white"/>
                </a:solidFill>
                <a:effectLst/>
                <a:uLnTx/>
                <a:uFillTx/>
                <a:latin typeface="iCiel Samsung Sharp Sans Bold" pitchFamily="2" charset="77"/>
                <a:ea typeface="iCiel Samsung Sharp Sans Bold" pitchFamily="2" charset="77"/>
                <a:cs typeface="iCiel Samsung Sharp Sans Bold" pitchFamily="2" charset="77"/>
              </a:rPr>
              <a:t>Samsung Innovation Campus</a:t>
            </a:r>
          </a:p>
        </p:txBody>
      </p:sp>
    </p:spTree>
    <p:extLst>
      <p:ext uri="{BB962C8B-B14F-4D97-AF65-F5344CB8AC3E}">
        <p14:creationId xmlns:p14="http://schemas.microsoft.com/office/powerpoint/2010/main" val="15515668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535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Hướng dẫn chọn chủ đề đồ án</a:t>
            </a:r>
            <a:endPar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endParaRPr>
          </a:p>
        </p:txBody>
      </p:sp>
      <p:sp>
        <p:nvSpPr>
          <p:cNvPr id="11" name="직사각형 133">
            <a:extLst>
              <a:ext uri="{FF2B5EF4-FFF2-40B4-BE49-F238E27FC236}">
                <a16:creationId xmlns:a16="http://schemas.microsoft.com/office/drawing/2014/main" id="{F30E60FD-5340-4E90-99F1-BB9E55EB305D}"/>
              </a:ext>
            </a:extLst>
          </p:cNvPr>
          <p:cNvSpPr/>
          <p:nvPr/>
        </p:nvSpPr>
        <p:spPr>
          <a:xfrm>
            <a:off x="990000" y="2484809"/>
            <a:ext cx="547971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3600" b="1" dirty="0">
                <a:solidFill>
                  <a:schemeClr val="bg1">
                    <a:lumMod val="50000"/>
                  </a:schemeClr>
                </a:solidFill>
                <a:latin typeface="iCiel Samsung Sharp Sans Medium" pitchFamily="2" charset="77"/>
                <a:ea typeface="iCiel Samsung Sharp Sans Regular" pitchFamily="2" charset="77"/>
                <a:cs typeface="iCiel Samsung Sharp Sans Regular" pitchFamily="2" charset="77"/>
              </a:rPr>
              <a:t>BÀI 1.</a:t>
            </a:r>
          </a:p>
        </p:txBody>
      </p:sp>
      <p:grpSp>
        <p:nvGrpSpPr>
          <p:cNvPr id="4" name="그룹 3"/>
          <p:cNvGrpSpPr/>
          <p:nvPr/>
        </p:nvGrpSpPr>
        <p:grpSpPr>
          <a:xfrm>
            <a:off x="1051644" y="3971927"/>
            <a:ext cx="7200816" cy="1493136"/>
            <a:chOff x="1051644" y="3971927"/>
            <a:chExt cx="7200816" cy="1493136"/>
          </a:xfrm>
        </p:grpSpPr>
        <p:grpSp>
          <p:nvGrpSpPr>
            <p:cNvPr id="3" name="그룹 2"/>
            <p:cNvGrpSpPr/>
            <p:nvPr/>
          </p:nvGrpSpPr>
          <p:grpSpPr>
            <a:xfrm>
              <a:off x="1051644" y="3971927"/>
              <a:ext cx="5702300" cy="278172"/>
              <a:chOff x="1051644" y="3971927"/>
              <a:chExt cx="5702300" cy="278172"/>
            </a:xfrm>
          </p:grpSpPr>
          <p:sp>
            <p:nvSpPr>
              <p:cNvPr id="13" name="직사각형 12">
                <a:extLst>
                  <a:ext uri="{FF2B5EF4-FFF2-40B4-BE49-F238E27FC236}">
                    <a16:creationId xmlns:a16="http://schemas.microsoft.com/office/drawing/2014/main" id="{8CEA84EE-1CFD-4B57-A1C8-06A1AB4ACA44}"/>
                  </a:ext>
                </a:extLst>
              </p:cNvPr>
              <p:cNvSpPr/>
              <p:nvPr/>
            </p:nvSpPr>
            <p:spPr>
              <a:xfrm>
                <a:off x="1234524" y="397310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charset="0"/>
                    <a:ea typeface="SamsungOne-400" panose="020B0503030303020204" charset="0"/>
                  </a:rPr>
                  <a:t>1.1. Quan </a:t>
                </a:r>
                <a:r>
                  <a:rPr lang="en-US" altLang="ko-KR" dirty="0" err="1">
                    <a:solidFill>
                      <a:schemeClr val="bg1">
                        <a:lumMod val="65000"/>
                      </a:schemeClr>
                    </a:solidFill>
                    <a:latin typeface="SamsungOne-400" panose="020B0503030303020204" charset="0"/>
                    <a:ea typeface="SamsungOne-400" panose="020B0503030303020204" charset="0"/>
                  </a:rPr>
                  <a:t>sát</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những</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sự</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vật</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xung</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quanh</a:t>
                </a:r>
                <a:r>
                  <a:rPr lang="en-US" altLang="ko-KR" dirty="0">
                    <a:solidFill>
                      <a:schemeClr val="bg1">
                        <a:lumMod val="65000"/>
                      </a:schemeClr>
                    </a:solidFill>
                    <a:latin typeface="SamsungOne-400" panose="020B0503030303020204" charset="0"/>
                    <a:ea typeface="SamsungOne-400" panose="020B0503030303020204" charset="0"/>
                  </a:rPr>
                  <a:t> bạn</a:t>
                </a:r>
              </a:p>
            </p:txBody>
          </p:sp>
          <p:sp>
            <p:nvSpPr>
              <p:cNvPr id="14" name="직사각형 13">
                <a:extLst>
                  <a:ext uri="{FF2B5EF4-FFF2-40B4-BE49-F238E27FC236}">
                    <a16:creationId xmlns:a16="http://schemas.microsoft.com/office/drawing/2014/main" id="{490AEC04-CD1D-4B88-858B-CBB56559D797}"/>
                  </a:ext>
                </a:extLst>
              </p:cNvPr>
              <p:cNvSpPr/>
              <p:nvPr/>
            </p:nvSpPr>
            <p:spPr>
              <a:xfrm>
                <a:off x="1051644" y="397192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 name="그룹 1"/>
            <p:cNvGrpSpPr/>
            <p:nvPr/>
          </p:nvGrpSpPr>
          <p:grpSpPr>
            <a:xfrm>
              <a:off x="1051644" y="4376915"/>
              <a:ext cx="5702300" cy="278172"/>
              <a:chOff x="1051644" y="4401761"/>
              <a:chExt cx="5702300" cy="278172"/>
            </a:xfrm>
          </p:grpSpPr>
          <p:sp>
            <p:nvSpPr>
              <p:cNvPr id="15" name="직사각형 14">
                <a:extLst>
                  <a:ext uri="{FF2B5EF4-FFF2-40B4-BE49-F238E27FC236}">
                    <a16:creationId xmlns:a16="http://schemas.microsoft.com/office/drawing/2014/main" id="{475B5DE5-347D-4119-80E7-2377740127D9}"/>
                  </a:ext>
                </a:extLst>
              </p:cNvPr>
              <p:cNvSpPr/>
              <p:nvPr/>
            </p:nvSpPr>
            <p:spPr>
              <a:xfrm>
                <a:off x="1234524" y="440293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400" panose="020B0503030303020204" charset="0"/>
                    <a:ea typeface="SamsungOne-400" panose="020B0503030303020204" charset="0"/>
                  </a:rPr>
                  <a:t>1.2. </a:t>
                </a:r>
                <a:r>
                  <a:rPr lang="en-US" altLang="ko-KR" dirty="0" err="1">
                    <a:solidFill>
                      <a:schemeClr val="tx1">
                        <a:lumMod val="75000"/>
                        <a:lumOff val="25000"/>
                      </a:schemeClr>
                    </a:solidFill>
                    <a:latin typeface="SamsungOne-400" panose="020B0503030303020204" charset="0"/>
                    <a:ea typeface="SamsungOne-400" panose="020B0503030303020204" charset="0"/>
                  </a:rPr>
                  <a:t>Chúng</a:t>
                </a:r>
                <a:r>
                  <a:rPr lang="en-US" altLang="ko-KR" dirty="0">
                    <a:solidFill>
                      <a:schemeClr val="tx1">
                        <a:lumMod val="75000"/>
                        <a:lumOff val="25000"/>
                      </a:schemeClr>
                    </a:solidFill>
                    <a:latin typeface="SamsungOne-400" panose="020B0503030303020204" charset="0"/>
                    <a:ea typeface="SamsungOne-400" panose="020B0503030303020204" charset="0"/>
                  </a:rPr>
                  <a:t> ta </a:t>
                </a:r>
                <a:r>
                  <a:rPr lang="en-US" altLang="ko-KR" dirty="0" err="1">
                    <a:solidFill>
                      <a:schemeClr val="tx1">
                        <a:lumMod val="75000"/>
                        <a:lumOff val="25000"/>
                      </a:schemeClr>
                    </a:solidFill>
                    <a:latin typeface="SamsungOne-400" panose="020B0503030303020204" charset="0"/>
                    <a:ea typeface="SamsungOne-400" panose="020B0503030303020204" charset="0"/>
                  </a:rPr>
                  <a:t>có</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thể</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thu</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thập</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thông</a:t>
                </a:r>
                <a:r>
                  <a:rPr lang="en-US" altLang="ko-KR" dirty="0">
                    <a:solidFill>
                      <a:schemeClr val="tx1">
                        <a:lumMod val="75000"/>
                        <a:lumOff val="25000"/>
                      </a:schemeClr>
                    </a:solidFill>
                    <a:latin typeface="SamsungOne-400" panose="020B0503030303020204" charset="0"/>
                    <a:ea typeface="SamsungOne-400" panose="020B0503030303020204" charset="0"/>
                  </a:rPr>
                  <a:t> tin </a:t>
                </a:r>
                <a:r>
                  <a:rPr lang="en-US" altLang="ko-KR" dirty="0" err="1">
                    <a:solidFill>
                      <a:schemeClr val="tx1">
                        <a:lumMod val="75000"/>
                        <a:lumOff val="25000"/>
                      </a:schemeClr>
                    </a:solidFill>
                    <a:latin typeface="SamsungOne-400" panose="020B0503030303020204" charset="0"/>
                    <a:ea typeface="SamsungOne-400" panose="020B0503030303020204" charset="0"/>
                  </a:rPr>
                  <a:t>gì</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từ</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sự</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vật</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đó</a:t>
                </a:r>
                <a:r>
                  <a:rPr lang="en-US" altLang="ko-KR" dirty="0">
                    <a:solidFill>
                      <a:schemeClr val="tx1">
                        <a:lumMod val="75000"/>
                        <a:lumOff val="25000"/>
                      </a:schemeClr>
                    </a:solidFill>
                    <a:latin typeface="SamsungOne-400" panose="020B0503030303020204" charset="0"/>
                    <a:ea typeface="SamsungOne-400" panose="020B0503030303020204" charset="0"/>
                  </a:rPr>
                  <a:t>?</a:t>
                </a:r>
              </a:p>
            </p:txBody>
          </p:sp>
          <p:sp>
            <p:nvSpPr>
              <p:cNvPr id="16" name="직사각형 15">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17" name="그룹 16"/>
            <p:cNvGrpSpPr/>
            <p:nvPr/>
          </p:nvGrpSpPr>
          <p:grpSpPr>
            <a:xfrm>
              <a:off x="1051644" y="4781903"/>
              <a:ext cx="6903636" cy="278172"/>
              <a:chOff x="1051644" y="4401761"/>
              <a:chExt cx="6903636" cy="278172"/>
            </a:xfrm>
          </p:grpSpPr>
          <p:sp>
            <p:nvSpPr>
              <p:cNvPr id="18" name="직사각형 17">
                <a:extLst>
                  <a:ext uri="{FF2B5EF4-FFF2-40B4-BE49-F238E27FC236}">
                    <a16:creationId xmlns:a16="http://schemas.microsoft.com/office/drawing/2014/main" id="{475B5DE5-347D-4119-80E7-2377740127D9}"/>
                  </a:ext>
                </a:extLst>
              </p:cNvPr>
              <p:cNvSpPr/>
              <p:nvPr/>
            </p:nvSpPr>
            <p:spPr>
              <a:xfrm>
                <a:off x="1234524" y="4402934"/>
                <a:ext cx="672075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charset="0"/>
                    <a:ea typeface="SamsungOne-400" panose="020B0503030303020204" charset="0"/>
                  </a:rPr>
                  <a:t>1.3. Bạn </a:t>
                </a:r>
                <a:r>
                  <a:rPr lang="en-US" altLang="ko-KR" dirty="0" err="1">
                    <a:solidFill>
                      <a:schemeClr val="bg1">
                        <a:lumMod val="65000"/>
                      </a:schemeClr>
                    </a:solidFill>
                    <a:latin typeface="SamsungOne-400" panose="020B0503030303020204" charset="0"/>
                    <a:ea typeface="SamsungOne-400" panose="020B0503030303020204" charset="0"/>
                  </a:rPr>
                  <a:t>có</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thể</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tạo</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ra</a:t>
                </a:r>
                <a:r>
                  <a:rPr lang="en-US" altLang="ko-KR" dirty="0">
                    <a:solidFill>
                      <a:schemeClr val="bg1">
                        <a:lumMod val="65000"/>
                      </a:schemeClr>
                    </a:solidFill>
                    <a:latin typeface="SamsungOne-400" panose="020B0503030303020204" charset="0"/>
                    <a:ea typeface="SamsungOne-400" panose="020B0503030303020204" charset="0"/>
                  </a:rPr>
                  <a:t> ý </a:t>
                </a:r>
                <a:r>
                  <a:rPr lang="en-US" altLang="ko-KR" dirty="0" err="1">
                    <a:solidFill>
                      <a:schemeClr val="bg1">
                        <a:lumMod val="65000"/>
                      </a:schemeClr>
                    </a:solidFill>
                    <a:latin typeface="SamsungOne-400" panose="020B0503030303020204" charset="0"/>
                    <a:ea typeface="SamsungOne-400" panose="020B0503030303020204" charset="0"/>
                  </a:rPr>
                  <a:t>nghĩa</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gì</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từ</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những</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thông</a:t>
                </a:r>
                <a:r>
                  <a:rPr lang="en-US" altLang="ko-KR" dirty="0">
                    <a:solidFill>
                      <a:schemeClr val="bg1">
                        <a:lumMod val="65000"/>
                      </a:schemeClr>
                    </a:solidFill>
                    <a:latin typeface="SamsungOne-400" panose="020B0503030303020204" charset="0"/>
                    <a:ea typeface="SamsungOne-400" panose="020B0503030303020204" charset="0"/>
                  </a:rPr>
                  <a:t> tin </a:t>
                </a:r>
                <a:r>
                  <a:rPr lang="en-US" altLang="ko-KR" dirty="0" err="1">
                    <a:solidFill>
                      <a:schemeClr val="bg1">
                        <a:lumMod val="65000"/>
                      </a:schemeClr>
                    </a:solidFill>
                    <a:latin typeface="SamsungOne-400" panose="020B0503030303020204" charset="0"/>
                    <a:ea typeface="SamsungOne-400" panose="020B0503030303020204" charset="0"/>
                  </a:rPr>
                  <a:t>đã</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thu</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thập</a:t>
                </a:r>
                <a:r>
                  <a:rPr lang="en-US" altLang="ko-KR" dirty="0">
                    <a:solidFill>
                      <a:schemeClr val="bg1">
                        <a:lumMod val="65000"/>
                      </a:schemeClr>
                    </a:solidFill>
                    <a:latin typeface="SamsungOne-400" panose="020B0503030303020204" charset="0"/>
                    <a:ea typeface="SamsungOne-400" panose="020B0503030303020204" charset="0"/>
                  </a:rPr>
                  <a:t>?</a:t>
                </a:r>
              </a:p>
            </p:txBody>
          </p:sp>
          <p:sp>
            <p:nvSpPr>
              <p:cNvPr id="19" name="직사각형 18">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0" name="그룹 19"/>
            <p:cNvGrpSpPr/>
            <p:nvPr/>
          </p:nvGrpSpPr>
          <p:grpSpPr>
            <a:xfrm>
              <a:off x="1051644" y="5186891"/>
              <a:ext cx="7200816" cy="278172"/>
              <a:chOff x="1051644" y="4401761"/>
              <a:chExt cx="7200816" cy="278172"/>
            </a:xfrm>
          </p:grpSpPr>
          <p:sp>
            <p:nvSpPr>
              <p:cNvPr id="21" name="직사각형 20">
                <a:extLst>
                  <a:ext uri="{FF2B5EF4-FFF2-40B4-BE49-F238E27FC236}">
                    <a16:creationId xmlns:a16="http://schemas.microsoft.com/office/drawing/2014/main" id="{475B5DE5-347D-4119-80E7-2377740127D9}"/>
                  </a:ext>
                </a:extLst>
              </p:cNvPr>
              <p:cNvSpPr/>
              <p:nvPr/>
            </p:nvSpPr>
            <p:spPr>
              <a:xfrm>
                <a:off x="1234524" y="4402934"/>
                <a:ext cx="701793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charset="0"/>
                    <a:ea typeface="SamsungOne-400" panose="020B0503030303020204" charset="0"/>
                  </a:rPr>
                  <a:t>1.4. Ai </a:t>
                </a:r>
                <a:r>
                  <a:rPr lang="en-US" altLang="ko-KR" dirty="0" err="1">
                    <a:solidFill>
                      <a:schemeClr val="bg1">
                        <a:lumMod val="65000"/>
                      </a:schemeClr>
                    </a:solidFill>
                    <a:latin typeface="SamsungOne-400" panose="020B0503030303020204" charset="0"/>
                    <a:ea typeface="SamsungOne-400" panose="020B0503030303020204" charset="0"/>
                  </a:rPr>
                  <a:t>đồng</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tình</a:t>
                </a:r>
                <a:r>
                  <a:rPr lang="en-US" altLang="ko-KR" dirty="0">
                    <a:solidFill>
                      <a:schemeClr val="bg1">
                        <a:lumMod val="65000"/>
                      </a:schemeClr>
                    </a:solidFill>
                    <a:latin typeface="SamsungOne-400" panose="020B0503030303020204" charset="0"/>
                    <a:ea typeface="SamsungOne-400" panose="020B0503030303020204" charset="0"/>
                  </a:rPr>
                  <a:t> với ý </a:t>
                </a:r>
                <a:r>
                  <a:rPr lang="en-US" altLang="ko-KR" dirty="0" err="1">
                    <a:solidFill>
                      <a:schemeClr val="bg1">
                        <a:lumMod val="65000"/>
                      </a:schemeClr>
                    </a:solidFill>
                    <a:latin typeface="SamsungOne-400" panose="020B0503030303020204" charset="0"/>
                    <a:ea typeface="SamsungOne-400" panose="020B0503030303020204" charset="0"/>
                  </a:rPr>
                  <a:t>nghĩa</a:t>
                </a:r>
                <a:r>
                  <a:rPr lang="en-US" altLang="ko-KR" dirty="0">
                    <a:solidFill>
                      <a:schemeClr val="bg1">
                        <a:lumMod val="65000"/>
                      </a:schemeClr>
                    </a:solidFill>
                    <a:latin typeface="SamsungOne-400" panose="020B0503030303020204" charset="0"/>
                    <a:ea typeface="SamsungOne-400" panose="020B0503030303020204" charset="0"/>
                  </a:rPr>
                  <a:t> mà bạn </a:t>
                </a:r>
                <a:r>
                  <a:rPr lang="en-US" altLang="ko-KR" dirty="0" err="1">
                    <a:solidFill>
                      <a:schemeClr val="bg1">
                        <a:lumMod val="65000"/>
                      </a:schemeClr>
                    </a:solidFill>
                    <a:latin typeface="SamsungOne-400" panose="020B0503030303020204" charset="0"/>
                    <a:ea typeface="SamsungOne-400" panose="020B0503030303020204" charset="0"/>
                  </a:rPr>
                  <a:t>đã</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tạo</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ra</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và</a:t>
                </a:r>
                <a:r>
                  <a:rPr lang="en-US" altLang="ko-KR" dirty="0">
                    <a:solidFill>
                      <a:schemeClr val="bg1">
                        <a:lumMod val="65000"/>
                      </a:schemeClr>
                    </a:solidFill>
                    <a:latin typeface="SamsungOne-400" panose="020B0503030303020204" charset="0"/>
                    <a:ea typeface="SamsungOne-400" panose="020B0503030303020204" charset="0"/>
                  </a:rPr>
                  <a:t> ai </a:t>
                </a:r>
                <a:r>
                  <a:rPr lang="en-US" altLang="ko-KR" dirty="0" err="1">
                    <a:solidFill>
                      <a:schemeClr val="bg1">
                        <a:lumMod val="65000"/>
                      </a:schemeClr>
                    </a:solidFill>
                    <a:latin typeface="SamsungOne-400" panose="020B0503030303020204" charset="0"/>
                    <a:ea typeface="SamsungOne-400" panose="020B0503030303020204" charset="0"/>
                  </a:rPr>
                  <a:t>sẽ</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mua</a:t>
                </a:r>
                <a:r>
                  <a:rPr lang="en-US" altLang="ko-KR" dirty="0">
                    <a:solidFill>
                      <a:schemeClr val="bg1">
                        <a:lumMod val="65000"/>
                      </a:schemeClr>
                    </a:solidFill>
                    <a:latin typeface="SamsungOne-400" panose="020B0503030303020204" charset="0"/>
                    <a:ea typeface="SamsungOne-400" panose="020B0503030303020204" charset="0"/>
                  </a:rPr>
                  <a:t> “ý </a:t>
                </a:r>
                <a:r>
                  <a:rPr lang="en-US" altLang="ko-KR" dirty="0" err="1">
                    <a:solidFill>
                      <a:schemeClr val="bg1">
                        <a:lumMod val="65000"/>
                      </a:schemeClr>
                    </a:solidFill>
                    <a:latin typeface="SamsungOne-400" panose="020B0503030303020204" charset="0"/>
                    <a:ea typeface="SamsungOne-400" panose="020B0503030303020204" charset="0"/>
                  </a:rPr>
                  <a:t>nghĩa</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đó</a:t>
                </a:r>
                <a:r>
                  <a:rPr lang="en-US" altLang="ko-KR" dirty="0">
                    <a:solidFill>
                      <a:schemeClr val="bg1">
                        <a:lumMod val="65000"/>
                      </a:schemeClr>
                    </a:solidFill>
                    <a:latin typeface="SamsungOne-400" panose="020B0503030303020204" charset="0"/>
                    <a:ea typeface="SamsungOne-400" panose="020B0503030303020204" charset="0"/>
                  </a:rPr>
                  <a:t>?</a:t>
                </a:r>
              </a:p>
            </p:txBody>
          </p:sp>
          <p:sp>
            <p:nvSpPr>
              <p:cNvPr id="22" name="직사각형 21">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spTree>
    <p:extLst>
      <p:ext uri="{BB962C8B-B14F-4D97-AF65-F5344CB8AC3E}">
        <p14:creationId xmlns:p14="http://schemas.microsoft.com/office/powerpoint/2010/main" val="2072436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EB16B064-39A9-4C5D-BE48-4F7754BB42AE}"/>
              </a:ext>
            </a:extLst>
          </p:cNvPr>
          <p:cNvGrpSpPr/>
          <p:nvPr/>
        </p:nvGrpSpPr>
        <p:grpSpPr>
          <a:xfrm>
            <a:off x="558800" y="1913095"/>
            <a:ext cx="8785225" cy="215444"/>
            <a:chOff x="1027113" y="2045625"/>
            <a:chExt cx="8785225" cy="215444"/>
          </a:xfrm>
        </p:grpSpPr>
        <p:sp>
          <p:nvSpPr>
            <p:cNvPr id="21" name="직사각형 20">
              <a:extLst>
                <a:ext uri="{FF2B5EF4-FFF2-40B4-BE49-F238E27FC236}">
                  <a16:creationId xmlns:a16="http://schemas.microsoft.com/office/drawing/2014/main" id="{58FB8252-1230-4863-B377-5390FFA1950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6" name="직사각형 25">
              <a:extLst>
                <a:ext uri="{FF2B5EF4-FFF2-40B4-BE49-F238E27FC236}">
                  <a16:creationId xmlns:a16="http://schemas.microsoft.com/office/drawing/2014/main" id="{54CC3E9C-FA03-41DB-97E3-10E25DDDD9D4}"/>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a:t>②</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ta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thập</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tin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gì</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sự</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vật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đó</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28" name="직사각형 27">
            <a:extLst>
              <a:ext uri="{FF2B5EF4-FFF2-40B4-BE49-F238E27FC236}">
                <a16:creationId xmlns:a16="http://schemas.microsoft.com/office/drawing/2014/main" id="{B165EFFB-65DC-459E-86E3-C7362F586097}"/>
              </a:ext>
            </a:extLst>
          </p:cNvPr>
          <p:cNvSpPr/>
          <p:nvPr/>
        </p:nvSpPr>
        <p:spPr>
          <a:xfrm>
            <a:off x="711200" y="3957665"/>
            <a:ext cx="8632825" cy="1448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thông tin có thể thu được từ các “sự vật” trong quá trình tạo ra các sản phẩm và dịch vụ IoT nên là các thông tin mà đa số người tiêu dùng quan tâm.</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Ví dụ, nếu bạn muốn thu thập thông tin về chất lượng không khí hoặc nồng độ bụi mịn, bạn sẽ không thể thấu hiểu được người tiêu dùng nếu chỉ thu thập thông tin về rác thải từ các thùng rác nối mạng. </a:t>
            </a:r>
            <a:r>
              <a:rPr lang="vi-VN" altLang="ko-KR" sz="1300" dirty="0">
                <a:solidFill>
                  <a:srgbClr val="003399"/>
                </a:solidFill>
                <a:latin typeface="SamsungOne-400" panose="020B0503030303020204" pitchFamily="34" charset="0"/>
                <a:ea typeface="SamsungOne-400" panose="020B0503030303020204" pitchFamily="34" charset="0"/>
              </a:rPr>
              <a:t>“Mục thông tin” cần thu thập không nên vượt xa khỏi bản chất của sự vật, và việc bắt đầu kiến tạo dịch vụ dựa trên mục thông tin là bước đầu tiên trong ý tưởng dịch vụ IoT.</a:t>
            </a:r>
          </a:p>
        </p:txBody>
      </p:sp>
      <p:sp>
        <p:nvSpPr>
          <p:cNvPr id="29" name="직사각형 28">
            <a:extLst>
              <a:ext uri="{FF2B5EF4-FFF2-40B4-BE49-F238E27FC236}">
                <a16:creationId xmlns:a16="http://schemas.microsoft.com/office/drawing/2014/main" id="{B966C69B-A482-496A-8DA5-855C93F2682B}"/>
              </a:ext>
            </a:extLst>
          </p:cNvPr>
          <p:cNvSpPr/>
          <p:nvPr/>
        </p:nvSpPr>
        <p:spPr>
          <a:xfrm>
            <a:off x="711200" y="2297496"/>
            <a:ext cx="1414225" cy="1322254"/>
          </a:xfrm>
          <a:prstGeom prst="rect">
            <a:avLst/>
          </a:prstGeom>
          <a:blipFill>
            <a:blip r:embed="rId2"/>
            <a:stretch>
              <a:fillRect/>
            </a:stretch>
          </a:blipFill>
          <a:ln>
            <a:solidFill>
              <a:srgbClr val="99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defRPr/>
            </a:pPr>
            <a:endParaRPr lang="ko-KR" altLang="en-US" sz="1799">
              <a:solidFill>
                <a:prstClr val="white"/>
              </a:solidFill>
              <a:latin typeface="Calibri" panose="020F0502020204030204"/>
              <a:ea typeface="맑은 고딕" panose="020B0503020000020004" pitchFamily="50" charset="-127"/>
            </a:endParaRPr>
          </a:p>
        </p:txBody>
      </p:sp>
      <p:sp>
        <p:nvSpPr>
          <p:cNvPr id="30" name="직사각형 29">
            <a:extLst>
              <a:ext uri="{FF2B5EF4-FFF2-40B4-BE49-F238E27FC236}">
                <a16:creationId xmlns:a16="http://schemas.microsoft.com/office/drawing/2014/main" id="{1E1D95AE-3177-4BBE-A984-03C26007DA7F}"/>
              </a:ext>
            </a:extLst>
          </p:cNvPr>
          <p:cNvSpPr/>
          <p:nvPr/>
        </p:nvSpPr>
        <p:spPr>
          <a:xfrm>
            <a:off x="911660" y="3657851"/>
            <a:ext cx="1093785"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600"/>
              </a:spcAft>
            </a:pPr>
            <a:r>
              <a:rPr lang="en-US" altLang="ko-KR" sz="1050" b="1" dirty="0">
                <a:solidFill>
                  <a:schemeClr val="tx1">
                    <a:lumMod val="85000"/>
                    <a:lumOff val="15000"/>
                  </a:schemeClr>
                </a:solidFill>
                <a:latin typeface="SamsungOne-400" panose="020B0503030303020204" charset="0"/>
                <a:ea typeface="SamsungOne-400" panose="020B0503030303020204" charset="0"/>
              </a:rPr>
              <a:t>Nhà </a:t>
            </a:r>
            <a:r>
              <a:rPr lang="en-US" altLang="ko-KR" sz="1050" b="1" dirty="0" err="1">
                <a:solidFill>
                  <a:schemeClr val="tx1">
                    <a:lumMod val="85000"/>
                    <a:lumOff val="15000"/>
                  </a:schemeClr>
                </a:solidFill>
                <a:latin typeface="SamsungOne-400" panose="020B0503030303020204" charset="0"/>
                <a:ea typeface="SamsungOne-400" panose="020B0503030303020204" charset="0"/>
              </a:rPr>
              <a:t>thông</a:t>
            </a:r>
            <a:r>
              <a:rPr lang="en-US" altLang="ko-KR" sz="1050" b="1" dirty="0">
                <a:solidFill>
                  <a:schemeClr val="tx1">
                    <a:lumMod val="85000"/>
                    <a:lumOff val="15000"/>
                  </a:schemeClr>
                </a:solidFill>
                <a:latin typeface="SamsungOne-400" panose="020B0503030303020204" charset="0"/>
                <a:ea typeface="SamsungOne-400" panose="020B0503030303020204" charset="0"/>
              </a:rPr>
              <a:t> </a:t>
            </a:r>
            <a:r>
              <a:rPr lang="en-US" altLang="ko-KR" sz="1050" b="1" dirty="0" err="1">
                <a:solidFill>
                  <a:schemeClr val="tx1">
                    <a:lumMod val="85000"/>
                    <a:lumOff val="15000"/>
                  </a:schemeClr>
                </a:solidFill>
                <a:latin typeface="SamsungOne-400" panose="020B0503030303020204" charset="0"/>
                <a:ea typeface="SamsungOne-400" panose="020B0503030303020204" charset="0"/>
              </a:rPr>
              <a:t>minh</a:t>
            </a:r>
            <a:endParaRPr lang="ko-KR" altLang="en-US" sz="1050" b="1" dirty="0">
              <a:solidFill>
                <a:schemeClr val="tx1">
                  <a:lumMod val="85000"/>
                  <a:lumOff val="15000"/>
                </a:schemeClr>
              </a:solidFill>
              <a:latin typeface="SamsungOne-400" panose="020B0503030303020204" charset="0"/>
            </a:endParaRPr>
          </a:p>
        </p:txBody>
      </p:sp>
      <p:sp>
        <p:nvSpPr>
          <p:cNvPr id="31" name="TextBox 30">
            <a:extLst>
              <a:ext uri="{FF2B5EF4-FFF2-40B4-BE49-F238E27FC236}">
                <a16:creationId xmlns:a16="http://schemas.microsoft.com/office/drawing/2014/main" id="{70DE68C6-EC46-430A-8A6D-280737BD1D5B}"/>
              </a:ext>
            </a:extLst>
          </p:cNvPr>
          <p:cNvSpPr txBox="1"/>
          <p:nvPr/>
        </p:nvSpPr>
        <p:spPr>
          <a:xfrm>
            <a:off x="2205930" y="2374724"/>
            <a:ext cx="2768707" cy="1200329"/>
          </a:xfrm>
          <a:prstGeom prst="rect">
            <a:avLst/>
          </a:prstGeom>
        </p:spPr>
        <p:txBody>
          <a:bodyPr wrap="none" rtlCol="0">
            <a:spAutoFit/>
            <a:scene3d>
              <a:camera prst="orthographicFront"/>
              <a:lightRig rig="threePt" dir="t"/>
            </a:scene3d>
            <a:sp3d>
              <a:bevelT w="0" h="6350"/>
            </a:sp3d>
          </a:bodyPr>
          <a:lstStyle/>
          <a:p>
            <a:pPr marL="355600" lvl="1" indent="-179388">
              <a:buClr>
                <a:srgbClr val="193EB0"/>
              </a:buClr>
              <a:buFont typeface="Arial" panose="020B0604020202020204" pitchFamily="34" charset="0"/>
              <a:buChar char="•"/>
              <a:defRPr/>
            </a:pP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Hệ</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chiếu</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sáng</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buClr>
                <a:srgbClr val="193EB0"/>
              </a:buClr>
              <a:buFont typeface="Arial" panose="020B0604020202020204" pitchFamily="34" charset="0"/>
              <a:buChar char="•"/>
              <a:defRPr/>
            </a:pP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điều</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nhiệt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Hệ</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báo</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động</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buClr>
                <a:srgbClr val="193EB0"/>
              </a:buClr>
              <a:buFont typeface="Arial" panose="020B0604020202020204" pitchFamily="34" charset="0"/>
              <a:buChar char="•"/>
              <a:defRP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An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ninh</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gia</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đình</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buClr>
                <a:srgbClr val="193EB0"/>
              </a:buClr>
              <a:buFont typeface="Arial" panose="020B0604020202020204" pitchFamily="34" charset="0"/>
              <a:buChar char="•"/>
              <a:defRPr/>
            </a:pP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Thiết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bị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minh</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buClr>
                <a:srgbClr val="193EB0"/>
              </a:buClr>
              <a:buFont typeface="Arial" panose="020B0604020202020204" pitchFamily="34" charset="0"/>
              <a:buChar char="•"/>
              <a:defRP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p>
          <a:p>
            <a:pPr marL="355600" lvl="1" indent="-179388">
              <a:buClr>
                <a:srgbClr val="193EB0"/>
              </a:buClr>
              <a:buFont typeface="Arial" panose="020B0604020202020204" pitchFamily="34" charset="0"/>
              <a:buChar char="•"/>
              <a:defRPr/>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32" name="사다리꼴 31">
            <a:extLst>
              <a:ext uri="{FF2B5EF4-FFF2-40B4-BE49-F238E27FC236}">
                <a16:creationId xmlns:a16="http://schemas.microsoft.com/office/drawing/2014/main" id="{CC390C40-0E7F-4022-AFB1-7DB42138188C}"/>
              </a:ext>
            </a:extLst>
          </p:cNvPr>
          <p:cNvSpPr/>
          <p:nvPr/>
        </p:nvSpPr>
        <p:spPr>
          <a:xfrm>
            <a:off x="5236522" y="2188557"/>
            <a:ext cx="1596112" cy="1322254"/>
          </a:xfrm>
          <a:prstGeom prst="trapezoid">
            <a:avLst/>
          </a:prstGeom>
          <a:blipFill>
            <a:blip r:embed="rId3"/>
            <a:stretch>
              <a:fillRect/>
            </a:stretch>
          </a:bli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defRPr/>
            </a:pPr>
            <a:endParaRPr lang="ko-KR" altLang="en-US" sz="1799">
              <a:solidFill>
                <a:prstClr val="white"/>
              </a:solidFill>
              <a:latin typeface="Calibri" panose="020F0502020204030204"/>
              <a:ea typeface="맑은 고딕" panose="020B0503020000020004" pitchFamily="50" charset="-127"/>
            </a:endParaRPr>
          </a:p>
        </p:txBody>
      </p:sp>
      <p:sp>
        <p:nvSpPr>
          <p:cNvPr id="33" name="직사각형 32">
            <a:extLst>
              <a:ext uri="{FF2B5EF4-FFF2-40B4-BE49-F238E27FC236}">
                <a16:creationId xmlns:a16="http://schemas.microsoft.com/office/drawing/2014/main" id="{1CFF6B5B-615E-4FEA-A2CD-FE57F6D938AB}"/>
              </a:ext>
            </a:extLst>
          </p:cNvPr>
          <p:cNvSpPr/>
          <p:nvPr/>
        </p:nvSpPr>
        <p:spPr>
          <a:xfrm>
            <a:off x="5380221" y="3657851"/>
            <a:ext cx="1223813"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600"/>
              </a:spcAft>
            </a:pPr>
            <a:r>
              <a:rPr lang="en-US" altLang="ko-KR" sz="1050" b="1" dirty="0" err="1">
                <a:solidFill>
                  <a:schemeClr val="tx1">
                    <a:lumMod val="85000"/>
                    <a:lumOff val="15000"/>
                  </a:schemeClr>
                </a:solidFill>
                <a:latin typeface="SamsungOne-400" panose="020B0503030303020204" charset="0"/>
                <a:ea typeface="SamsungOne-400" panose="020B0503030303020204" charset="0"/>
              </a:rPr>
              <a:t>Chăm</a:t>
            </a:r>
            <a:r>
              <a:rPr lang="en-US" altLang="ko-KR" sz="1050" b="1" dirty="0">
                <a:solidFill>
                  <a:schemeClr val="tx1">
                    <a:lumMod val="85000"/>
                    <a:lumOff val="15000"/>
                  </a:schemeClr>
                </a:solidFill>
                <a:latin typeface="SamsungOne-400" panose="020B0503030303020204" charset="0"/>
                <a:ea typeface="SamsungOne-400" panose="020B0503030303020204" charset="0"/>
              </a:rPr>
              <a:t> </a:t>
            </a:r>
            <a:r>
              <a:rPr lang="en-US" altLang="ko-KR" sz="1050" b="1" dirty="0" err="1">
                <a:solidFill>
                  <a:schemeClr val="tx1">
                    <a:lumMod val="85000"/>
                    <a:lumOff val="15000"/>
                  </a:schemeClr>
                </a:solidFill>
                <a:latin typeface="SamsungOne-400" panose="020B0503030303020204" charset="0"/>
                <a:ea typeface="SamsungOne-400" panose="020B0503030303020204" charset="0"/>
              </a:rPr>
              <a:t>sóc</a:t>
            </a:r>
            <a:r>
              <a:rPr lang="en-US" altLang="ko-KR" sz="1050" b="1" dirty="0">
                <a:solidFill>
                  <a:schemeClr val="tx1">
                    <a:lumMod val="85000"/>
                    <a:lumOff val="15000"/>
                  </a:schemeClr>
                </a:solidFill>
                <a:latin typeface="SamsungOne-400" panose="020B0503030303020204" charset="0"/>
                <a:ea typeface="SamsungOne-400" panose="020B0503030303020204" charset="0"/>
              </a:rPr>
              <a:t> </a:t>
            </a:r>
            <a:r>
              <a:rPr lang="en-US" altLang="ko-KR" sz="1050" b="1" dirty="0" err="1">
                <a:solidFill>
                  <a:schemeClr val="tx1">
                    <a:lumMod val="85000"/>
                    <a:lumOff val="15000"/>
                  </a:schemeClr>
                </a:solidFill>
                <a:latin typeface="SamsungOne-400" panose="020B0503030303020204" charset="0"/>
                <a:ea typeface="SamsungOne-400" panose="020B0503030303020204" charset="0"/>
              </a:rPr>
              <a:t>sức</a:t>
            </a:r>
            <a:r>
              <a:rPr lang="en-US" altLang="ko-KR" sz="1050" b="1" dirty="0">
                <a:solidFill>
                  <a:schemeClr val="tx1">
                    <a:lumMod val="85000"/>
                    <a:lumOff val="15000"/>
                  </a:schemeClr>
                </a:solidFill>
                <a:latin typeface="SamsungOne-400" panose="020B0503030303020204" charset="0"/>
                <a:ea typeface="SamsungOne-400" panose="020B0503030303020204" charset="0"/>
              </a:rPr>
              <a:t> </a:t>
            </a:r>
            <a:r>
              <a:rPr lang="en-US" altLang="ko-KR" sz="1050" b="1" dirty="0" err="1">
                <a:solidFill>
                  <a:schemeClr val="tx1">
                    <a:lumMod val="85000"/>
                    <a:lumOff val="15000"/>
                  </a:schemeClr>
                </a:solidFill>
                <a:latin typeface="SamsungOne-400" panose="020B0503030303020204" charset="0"/>
                <a:ea typeface="SamsungOne-400" panose="020B0503030303020204" charset="0"/>
              </a:rPr>
              <a:t>khỏe</a:t>
            </a:r>
            <a:endParaRPr lang="ko-KR" altLang="en-US" sz="1050" b="1" dirty="0">
              <a:solidFill>
                <a:schemeClr val="tx1">
                  <a:lumMod val="85000"/>
                  <a:lumOff val="15000"/>
                </a:schemeClr>
              </a:solidFill>
              <a:latin typeface="SamsungOne-400" panose="020B0503030303020204" charset="0"/>
            </a:endParaRPr>
          </a:p>
        </p:txBody>
      </p:sp>
      <p:sp>
        <p:nvSpPr>
          <p:cNvPr id="34" name="TextBox 33">
            <a:extLst>
              <a:ext uri="{FF2B5EF4-FFF2-40B4-BE49-F238E27FC236}">
                <a16:creationId xmlns:a16="http://schemas.microsoft.com/office/drawing/2014/main" id="{073B9A6D-BE9E-4370-AC3C-6521E8169619}"/>
              </a:ext>
            </a:extLst>
          </p:cNvPr>
          <p:cNvSpPr txBox="1"/>
          <p:nvPr/>
        </p:nvSpPr>
        <p:spPr>
          <a:xfrm>
            <a:off x="7168340" y="2249519"/>
            <a:ext cx="1699504" cy="1200329"/>
          </a:xfrm>
          <a:prstGeom prst="rect">
            <a:avLst/>
          </a:prstGeom>
        </p:spPr>
        <p:txBody>
          <a:bodyPr wrap="none" rtlCol="0">
            <a:spAutoFit/>
            <a:scene3d>
              <a:camera prst="orthographicFront"/>
              <a:lightRig rig="threePt" dir="t"/>
            </a:scene3d>
            <a:sp3d>
              <a:bevelT w="0" h="6350"/>
            </a:sp3d>
          </a:bodyPr>
          <a:lstStyle>
            <a:defPPr>
              <a:defRPr lang="ko-KR"/>
            </a:defPPr>
            <a:lvl2pPr marL="355600" lvl="1" indent="-179388">
              <a:buClr>
                <a:srgbClr val="193EB0"/>
              </a:buClr>
              <a:buFont typeface="Arial" panose="020B0604020202020204" pitchFamily="34" charset="0"/>
              <a:buChar char="•"/>
              <a:defRPr sz="1200">
                <a:solidFill>
                  <a:schemeClr val="tx1">
                    <a:lumMod val="85000"/>
                    <a:lumOff val="15000"/>
                  </a:schemeClr>
                </a:solidFill>
                <a:latin typeface="SamsungOne-400" panose="020B0503030303020204" pitchFamily="34" charset="0"/>
                <a:ea typeface="SamsungOne-400" panose="020B0503030303020204" pitchFamily="34" charset="0"/>
              </a:defRPr>
            </a:lvl2pPr>
          </a:lstStyle>
          <a:p>
            <a:pPr lvl="1">
              <a:defRPr/>
            </a:pPr>
            <a:r>
              <a:rPr lang="en-US" altLang="ko-KR" dirty="0" err="1"/>
              <a:t>Béo</a:t>
            </a:r>
            <a:r>
              <a:rPr lang="en-US" altLang="ko-KR" dirty="0"/>
              <a:t> </a:t>
            </a:r>
            <a:r>
              <a:rPr lang="en-US" altLang="ko-KR" dirty="0" err="1"/>
              <a:t>phì</a:t>
            </a:r>
            <a:endParaRPr lang="en-US" altLang="ko-KR" dirty="0"/>
          </a:p>
          <a:p>
            <a:pPr lvl="1">
              <a:defRPr/>
            </a:pPr>
            <a:r>
              <a:rPr lang="en-US" altLang="ko-KR" dirty="0" err="1"/>
              <a:t>Hút</a:t>
            </a:r>
            <a:r>
              <a:rPr lang="en-US" altLang="ko-KR" dirty="0"/>
              <a:t> </a:t>
            </a:r>
            <a:r>
              <a:rPr lang="en-US" altLang="ko-KR" dirty="0" err="1"/>
              <a:t>thuốc</a:t>
            </a:r>
            <a:endParaRPr lang="en-US" altLang="ko-KR" dirty="0"/>
          </a:p>
          <a:p>
            <a:pPr lvl="1">
              <a:defRPr/>
            </a:pPr>
            <a:r>
              <a:rPr lang="en-US" altLang="ko-KR" dirty="0"/>
              <a:t>Cao </a:t>
            </a:r>
            <a:r>
              <a:rPr lang="en-US" altLang="ko-KR" dirty="0" err="1"/>
              <a:t>huyết</a:t>
            </a:r>
            <a:r>
              <a:rPr lang="en-US" altLang="ko-KR" dirty="0"/>
              <a:t> </a:t>
            </a:r>
            <a:r>
              <a:rPr lang="en-US" altLang="ko-KR" dirty="0" err="1"/>
              <a:t>áp</a:t>
            </a:r>
            <a:endParaRPr lang="en-US" altLang="ko-KR" dirty="0"/>
          </a:p>
          <a:p>
            <a:pPr lvl="1">
              <a:defRPr/>
            </a:pPr>
            <a:r>
              <a:rPr lang="en-US" altLang="ko-KR" dirty="0" err="1"/>
              <a:t>Bệnh</a:t>
            </a:r>
            <a:r>
              <a:rPr lang="en-US" altLang="ko-KR" dirty="0"/>
              <a:t> </a:t>
            </a:r>
            <a:r>
              <a:rPr lang="en-US" altLang="ko-KR" dirty="0" err="1"/>
              <a:t>chuyển</a:t>
            </a:r>
            <a:r>
              <a:rPr lang="en-US" altLang="ko-KR" dirty="0"/>
              <a:t> </a:t>
            </a:r>
            <a:r>
              <a:rPr lang="en-US" altLang="ko-KR" dirty="0" err="1"/>
              <a:t>hóa</a:t>
            </a:r>
            <a:endParaRPr lang="en-US" altLang="ko-KR" dirty="0"/>
          </a:p>
          <a:p>
            <a:pPr lvl="1">
              <a:defRPr/>
            </a:pPr>
            <a:r>
              <a:rPr lang="en-US" altLang="ko-KR" dirty="0"/>
              <a:t>…</a:t>
            </a:r>
          </a:p>
          <a:p>
            <a:pPr lvl="1">
              <a:defRPr/>
            </a:pPr>
            <a:r>
              <a:rPr lang="en-US" altLang="ko-KR" dirty="0"/>
              <a:t>…</a:t>
            </a:r>
          </a:p>
        </p:txBody>
      </p:sp>
      <p:grpSp>
        <p:nvGrpSpPr>
          <p:cNvPr id="14" name="그룹 13"/>
          <p:cNvGrpSpPr/>
          <p:nvPr/>
        </p:nvGrpSpPr>
        <p:grpSpPr>
          <a:xfrm>
            <a:off x="416128" y="447433"/>
            <a:ext cx="9051872" cy="276999"/>
            <a:chOff x="416128" y="447433"/>
            <a:chExt cx="9051872" cy="276999"/>
          </a:xfrm>
        </p:grpSpPr>
        <p:sp>
          <p:nvSpPr>
            <p:cNvPr id="17" name="직사각형 16">
              <a:extLst>
                <a:ext uri="{FF2B5EF4-FFF2-40B4-BE49-F238E27FC236}">
                  <a16:creationId xmlns:a16="http://schemas.microsoft.com/office/drawing/2014/main" id="{FDBCCCD9-3D61-4AED-A85D-EB4EB056EEDD}"/>
                </a:ext>
              </a:extLst>
            </p:cNvPr>
            <p:cNvSpPr/>
            <p:nvPr/>
          </p:nvSpPr>
          <p:spPr>
            <a:xfrm>
              <a:off x="416128" y="447433"/>
              <a:ext cx="651807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Chúng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ta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có</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thể</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thập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tin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gì</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từ</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sự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vật</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đó</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8" name="직사각형 17">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9" name="직사각형 18">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Chúng</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ta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có</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thể</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thu</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thập</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thông</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tin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gì</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từ</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sự</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vật</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đó</a:t>
            </a:r>
            <a:r>
              <a:rPr lang="en-US"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a:t>
            </a:r>
          </a:p>
        </p:txBody>
      </p:sp>
    </p:spTree>
    <p:extLst>
      <p:ext uri="{BB962C8B-B14F-4D97-AF65-F5344CB8AC3E}">
        <p14:creationId xmlns:p14="http://schemas.microsoft.com/office/powerpoint/2010/main" val="4047037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3600" b="1" dirty="0">
                <a:solidFill>
                  <a:schemeClr val="tx1"/>
                </a:solidFill>
                <a:latin typeface="iCiel Samsung Sharp Sans Medium" pitchFamily="2" charset="77"/>
                <a:ea typeface="iCiel Samsung Sharp Sans Regular" pitchFamily="2" charset="77"/>
                <a:cs typeface="iCiel Samsung Sharp Sans Regular" pitchFamily="2" charset="77"/>
              </a:rPr>
              <a:t>Hướng dẫn chọn chủ đề đồ án</a:t>
            </a:r>
            <a:endParaRPr lang="en-US" altLang="ko-KR" sz="3600" b="1" dirty="0">
              <a:solidFill>
                <a:schemeClr val="tx1"/>
              </a:solidFill>
              <a:latin typeface="iCiel Samsung Sharp Sans Medium" pitchFamily="2" charset="77"/>
              <a:ea typeface="iCiel Samsung Sharp Sans Regular" pitchFamily="2" charset="77"/>
              <a:cs typeface="iCiel Samsung Sharp Sans Regular" pitchFamily="2" charset="77"/>
            </a:endParaRPr>
          </a:p>
        </p:txBody>
      </p:sp>
      <p:sp>
        <p:nvSpPr>
          <p:cNvPr id="11" name="직사각형 133">
            <a:extLst>
              <a:ext uri="{FF2B5EF4-FFF2-40B4-BE49-F238E27FC236}">
                <a16:creationId xmlns:a16="http://schemas.microsoft.com/office/drawing/2014/main" id="{F30E60FD-5340-4E90-99F1-BB9E55EB305D}"/>
              </a:ext>
            </a:extLst>
          </p:cNvPr>
          <p:cNvSpPr/>
          <p:nvPr/>
        </p:nvSpPr>
        <p:spPr>
          <a:xfrm>
            <a:off x="990000" y="2484809"/>
            <a:ext cx="547971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3600" b="1" dirty="0">
                <a:solidFill>
                  <a:schemeClr val="bg1">
                    <a:lumMod val="50000"/>
                  </a:schemeClr>
                </a:solidFill>
                <a:latin typeface="iCiel Samsung Sharp Sans Medium" pitchFamily="2" charset="77"/>
                <a:ea typeface="iCiel Samsung Sharp Sans Regular" pitchFamily="2" charset="77"/>
                <a:cs typeface="iCiel Samsung Sharp Sans Regular" pitchFamily="2" charset="77"/>
              </a:rPr>
              <a:t>BÀI 1.</a:t>
            </a:r>
          </a:p>
        </p:txBody>
      </p:sp>
      <p:grpSp>
        <p:nvGrpSpPr>
          <p:cNvPr id="4" name="그룹 3"/>
          <p:cNvGrpSpPr/>
          <p:nvPr/>
        </p:nvGrpSpPr>
        <p:grpSpPr>
          <a:xfrm>
            <a:off x="1051644" y="3971927"/>
            <a:ext cx="7200816" cy="1493136"/>
            <a:chOff x="1051644" y="3971927"/>
            <a:chExt cx="7200816" cy="1493136"/>
          </a:xfrm>
        </p:grpSpPr>
        <p:grpSp>
          <p:nvGrpSpPr>
            <p:cNvPr id="3" name="그룹 2"/>
            <p:cNvGrpSpPr/>
            <p:nvPr/>
          </p:nvGrpSpPr>
          <p:grpSpPr>
            <a:xfrm>
              <a:off x="1051644" y="3971927"/>
              <a:ext cx="5702300" cy="278172"/>
              <a:chOff x="1051644" y="3971927"/>
              <a:chExt cx="5702300" cy="278172"/>
            </a:xfrm>
          </p:grpSpPr>
          <p:sp>
            <p:nvSpPr>
              <p:cNvPr id="13" name="직사각형 12">
                <a:extLst>
                  <a:ext uri="{FF2B5EF4-FFF2-40B4-BE49-F238E27FC236}">
                    <a16:creationId xmlns:a16="http://schemas.microsoft.com/office/drawing/2014/main" id="{8CEA84EE-1CFD-4B57-A1C8-06A1AB4ACA44}"/>
                  </a:ext>
                </a:extLst>
              </p:cNvPr>
              <p:cNvSpPr/>
              <p:nvPr/>
            </p:nvSpPr>
            <p:spPr>
              <a:xfrm>
                <a:off x="1234524" y="397310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charset="0"/>
                    <a:ea typeface="SamsungOne-400" panose="020B0503030303020204" charset="0"/>
                  </a:rPr>
                  <a:t>1.1. Quan </a:t>
                </a:r>
                <a:r>
                  <a:rPr lang="en-US" altLang="ko-KR" dirty="0" err="1">
                    <a:solidFill>
                      <a:schemeClr val="bg1">
                        <a:lumMod val="65000"/>
                      </a:schemeClr>
                    </a:solidFill>
                    <a:latin typeface="SamsungOne-400" panose="020B0503030303020204" charset="0"/>
                    <a:ea typeface="SamsungOne-400" panose="020B0503030303020204" charset="0"/>
                  </a:rPr>
                  <a:t>sát</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những</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sự</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vật</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xung</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quanh</a:t>
                </a:r>
                <a:r>
                  <a:rPr lang="en-US" altLang="ko-KR" dirty="0">
                    <a:solidFill>
                      <a:schemeClr val="bg1">
                        <a:lumMod val="65000"/>
                      </a:schemeClr>
                    </a:solidFill>
                    <a:latin typeface="SamsungOne-400" panose="020B0503030303020204" charset="0"/>
                    <a:ea typeface="SamsungOne-400" panose="020B0503030303020204" charset="0"/>
                  </a:rPr>
                  <a:t> bạn</a:t>
                </a:r>
              </a:p>
            </p:txBody>
          </p:sp>
          <p:sp>
            <p:nvSpPr>
              <p:cNvPr id="14" name="직사각형 13">
                <a:extLst>
                  <a:ext uri="{FF2B5EF4-FFF2-40B4-BE49-F238E27FC236}">
                    <a16:creationId xmlns:a16="http://schemas.microsoft.com/office/drawing/2014/main" id="{490AEC04-CD1D-4B88-858B-CBB56559D797}"/>
                  </a:ext>
                </a:extLst>
              </p:cNvPr>
              <p:cNvSpPr/>
              <p:nvPr/>
            </p:nvSpPr>
            <p:spPr>
              <a:xfrm>
                <a:off x="1051644" y="3971927"/>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 name="그룹 1"/>
            <p:cNvGrpSpPr/>
            <p:nvPr/>
          </p:nvGrpSpPr>
          <p:grpSpPr>
            <a:xfrm>
              <a:off x="1051644" y="4376915"/>
              <a:ext cx="5702300" cy="278172"/>
              <a:chOff x="1051644" y="4401761"/>
              <a:chExt cx="5702300" cy="278172"/>
            </a:xfrm>
          </p:grpSpPr>
          <p:sp>
            <p:nvSpPr>
              <p:cNvPr id="15" name="직사각형 14">
                <a:extLst>
                  <a:ext uri="{FF2B5EF4-FFF2-40B4-BE49-F238E27FC236}">
                    <a16:creationId xmlns:a16="http://schemas.microsoft.com/office/drawing/2014/main" id="{475B5DE5-347D-4119-80E7-2377740127D9}"/>
                  </a:ext>
                </a:extLst>
              </p:cNvPr>
              <p:cNvSpPr/>
              <p:nvPr/>
            </p:nvSpPr>
            <p:spPr>
              <a:xfrm>
                <a:off x="1234524" y="440293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charset="0"/>
                    <a:ea typeface="SamsungOne-400" panose="020B0503030303020204" charset="0"/>
                  </a:rPr>
                  <a:t>1.2. </a:t>
                </a:r>
                <a:r>
                  <a:rPr lang="en-US" altLang="ko-KR" dirty="0" err="1">
                    <a:solidFill>
                      <a:schemeClr val="bg1">
                        <a:lumMod val="65000"/>
                      </a:schemeClr>
                    </a:solidFill>
                    <a:latin typeface="SamsungOne-400" panose="020B0503030303020204" charset="0"/>
                    <a:ea typeface="SamsungOne-400" panose="020B0503030303020204" charset="0"/>
                  </a:rPr>
                  <a:t>Chúng</a:t>
                </a:r>
                <a:r>
                  <a:rPr lang="en-US" altLang="ko-KR" dirty="0">
                    <a:solidFill>
                      <a:schemeClr val="bg1">
                        <a:lumMod val="65000"/>
                      </a:schemeClr>
                    </a:solidFill>
                    <a:latin typeface="SamsungOne-400" panose="020B0503030303020204" charset="0"/>
                    <a:ea typeface="SamsungOne-400" panose="020B0503030303020204" charset="0"/>
                  </a:rPr>
                  <a:t> ta </a:t>
                </a:r>
                <a:r>
                  <a:rPr lang="en-US" altLang="ko-KR" dirty="0" err="1">
                    <a:solidFill>
                      <a:schemeClr val="bg1">
                        <a:lumMod val="65000"/>
                      </a:schemeClr>
                    </a:solidFill>
                    <a:latin typeface="SamsungOne-400" panose="020B0503030303020204" charset="0"/>
                    <a:ea typeface="SamsungOne-400" panose="020B0503030303020204" charset="0"/>
                  </a:rPr>
                  <a:t>có</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thể</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thu</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thập</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thông</a:t>
                </a:r>
                <a:r>
                  <a:rPr lang="en-US" altLang="ko-KR" dirty="0">
                    <a:solidFill>
                      <a:schemeClr val="bg1">
                        <a:lumMod val="65000"/>
                      </a:schemeClr>
                    </a:solidFill>
                    <a:latin typeface="SamsungOne-400" panose="020B0503030303020204" charset="0"/>
                    <a:ea typeface="SamsungOne-400" panose="020B0503030303020204" charset="0"/>
                  </a:rPr>
                  <a:t> tin </a:t>
                </a:r>
                <a:r>
                  <a:rPr lang="en-US" altLang="ko-KR" dirty="0" err="1">
                    <a:solidFill>
                      <a:schemeClr val="bg1">
                        <a:lumMod val="65000"/>
                      </a:schemeClr>
                    </a:solidFill>
                    <a:latin typeface="SamsungOne-400" panose="020B0503030303020204" charset="0"/>
                    <a:ea typeface="SamsungOne-400" panose="020B0503030303020204" charset="0"/>
                  </a:rPr>
                  <a:t>gì</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từ</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sự</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vật</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đó</a:t>
                </a:r>
                <a:r>
                  <a:rPr lang="en-US" altLang="ko-KR" dirty="0">
                    <a:solidFill>
                      <a:schemeClr val="bg1">
                        <a:lumMod val="65000"/>
                      </a:schemeClr>
                    </a:solidFill>
                    <a:latin typeface="SamsungOne-400" panose="020B0503030303020204" charset="0"/>
                    <a:ea typeface="SamsungOne-400" panose="020B0503030303020204" charset="0"/>
                  </a:rPr>
                  <a:t>?</a:t>
                </a:r>
              </a:p>
            </p:txBody>
          </p:sp>
          <p:sp>
            <p:nvSpPr>
              <p:cNvPr id="16" name="직사각형 15">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17" name="그룹 16"/>
            <p:cNvGrpSpPr/>
            <p:nvPr/>
          </p:nvGrpSpPr>
          <p:grpSpPr>
            <a:xfrm>
              <a:off x="1051644" y="4781903"/>
              <a:ext cx="6903636" cy="278172"/>
              <a:chOff x="1051644" y="4401761"/>
              <a:chExt cx="6903636" cy="278172"/>
            </a:xfrm>
          </p:grpSpPr>
          <p:sp>
            <p:nvSpPr>
              <p:cNvPr id="18" name="직사각형 17">
                <a:extLst>
                  <a:ext uri="{FF2B5EF4-FFF2-40B4-BE49-F238E27FC236}">
                    <a16:creationId xmlns:a16="http://schemas.microsoft.com/office/drawing/2014/main" id="{475B5DE5-347D-4119-80E7-2377740127D9}"/>
                  </a:ext>
                </a:extLst>
              </p:cNvPr>
              <p:cNvSpPr/>
              <p:nvPr/>
            </p:nvSpPr>
            <p:spPr>
              <a:xfrm>
                <a:off x="1234524" y="4402934"/>
                <a:ext cx="672075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400" panose="020B0503030303020204" charset="0"/>
                    <a:ea typeface="SamsungOne-400" panose="020B0503030303020204" charset="0"/>
                  </a:rPr>
                  <a:t>1.3. Bạn </a:t>
                </a:r>
                <a:r>
                  <a:rPr lang="en-US" altLang="ko-KR" dirty="0" err="1">
                    <a:solidFill>
                      <a:schemeClr val="tx1">
                        <a:lumMod val="75000"/>
                        <a:lumOff val="25000"/>
                      </a:schemeClr>
                    </a:solidFill>
                    <a:latin typeface="SamsungOne-400" panose="020B0503030303020204" charset="0"/>
                    <a:ea typeface="SamsungOne-400" panose="020B0503030303020204" charset="0"/>
                  </a:rPr>
                  <a:t>có</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thể</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tạo</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ra</a:t>
                </a:r>
                <a:r>
                  <a:rPr lang="en-US" altLang="ko-KR" dirty="0">
                    <a:solidFill>
                      <a:schemeClr val="tx1">
                        <a:lumMod val="75000"/>
                        <a:lumOff val="25000"/>
                      </a:schemeClr>
                    </a:solidFill>
                    <a:latin typeface="SamsungOne-400" panose="020B0503030303020204" charset="0"/>
                    <a:ea typeface="SamsungOne-400" panose="020B0503030303020204" charset="0"/>
                  </a:rPr>
                  <a:t> ý </a:t>
                </a:r>
                <a:r>
                  <a:rPr lang="en-US" altLang="ko-KR" dirty="0" err="1">
                    <a:solidFill>
                      <a:schemeClr val="tx1">
                        <a:lumMod val="75000"/>
                        <a:lumOff val="25000"/>
                      </a:schemeClr>
                    </a:solidFill>
                    <a:latin typeface="SamsungOne-400" panose="020B0503030303020204" charset="0"/>
                    <a:ea typeface="SamsungOne-400" panose="020B0503030303020204" charset="0"/>
                  </a:rPr>
                  <a:t>nghĩa</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gì</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từ</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những</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thông</a:t>
                </a:r>
                <a:r>
                  <a:rPr lang="en-US" altLang="ko-KR" dirty="0">
                    <a:solidFill>
                      <a:schemeClr val="tx1">
                        <a:lumMod val="75000"/>
                        <a:lumOff val="25000"/>
                      </a:schemeClr>
                    </a:solidFill>
                    <a:latin typeface="SamsungOne-400" panose="020B0503030303020204" charset="0"/>
                    <a:ea typeface="SamsungOne-400" panose="020B0503030303020204" charset="0"/>
                  </a:rPr>
                  <a:t> tin </a:t>
                </a:r>
                <a:r>
                  <a:rPr lang="en-US" altLang="ko-KR" dirty="0" err="1">
                    <a:solidFill>
                      <a:schemeClr val="tx1">
                        <a:lumMod val="75000"/>
                        <a:lumOff val="25000"/>
                      </a:schemeClr>
                    </a:solidFill>
                    <a:latin typeface="SamsungOne-400" panose="020B0503030303020204" charset="0"/>
                    <a:ea typeface="SamsungOne-400" panose="020B0503030303020204" charset="0"/>
                  </a:rPr>
                  <a:t>đã</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thu</a:t>
                </a:r>
                <a:r>
                  <a:rPr lang="en-US" altLang="ko-KR" dirty="0">
                    <a:solidFill>
                      <a:schemeClr val="tx1">
                        <a:lumMod val="75000"/>
                        <a:lumOff val="25000"/>
                      </a:schemeClr>
                    </a:solidFill>
                    <a:latin typeface="SamsungOne-400" panose="020B0503030303020204" charset="0"/>
                    <a:ea typeface="SamsungOne-400" panose="020B0503030303020204" charset="0"/>
                  </a:rPr>
                  <a:t> </a:t>
                </a:r>
                <a:r>
                  <a:rPr lang="en-US" altLang="ko-KR" dirty="0" err="1">
                    <a:solidFill>
                      <a:schemeClr val="tx1">
                        <a:lumMod val="75000"/>
                        <a:lumOff val="25000"/>
                      </a:schemeClr>
                    </a:solidFill>
                    <a:latin typeface="SamsungOne-400" panose="020B0503030303020204" charset="0"/>
                    <a:ea typeface="SamsungOne-400" panose="020B0503030303020204" charset="0"/>
                  </a:rPr>
                  <a:t>thập</a:t>
                </a:r>
                <a:r>
                  <a:rPr lang="en-US" altLang="ko-KR" dirty="0">
                    <a:solidFill>
                      <a:schemeClr val="tx1">
                        <a:lumMod val="75000"/>
                        <a:lumOff val="25000"/>
                      </a:schemeClr>
                    </a:solidFill>
                    <a:latin typeface="SamsungOne-400" panose="020B0503030303020204" charset="0"/>
                    <a:ea typeface="SamsungOne-400" panose="020B0503030303020204" charset="0"/>
                  </a:rPr>
                  <a:t>?</a:t>
                </a:r>
              </a:p>
            </p:txBody>
          </p:sp>
          <p:sp>
            <p:nvSpPr>
              <p:cNvPr id="19" name="직사각형 18">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nvGrpSpPr>
            <p:cNvPr id="20" name="그룹 19"/>
            <p:cNvGrpSpPr/>
            <p:nvPr/>
          </p:nvGrpSpPr>
          <p:grpSpPr>
            <a:xfrm>
              <a:off x="1051644" y="5186891"/>
              <a:ext cx="7200816" cy="278172"/>
              <a:chOff x="1051644" y="4401761"/>
              <a:chExt cx="7200816" cy="278172"/>
            </a:xfrm>
          </p:grpSpPr>
          <p:sp>
            <p:nvSpPr>
              <p:cNvPr id="21" name="직사각형 20">
                <a:extLst>
                  <a:ext uri="{FF2B5EF4-FFF2-40B4-BE49-F238E27FC236}">
                    <a16:creationId xmlns:a16="http://schemas.microsoft.com/office/drawing/2014/main" id="{475B5DE5-347D-4119-80E7-2377740127D9}"/>
                  </a:ext>
                </a:extLst>
              </p:cNvPr>
              <p:cNvSpPr/>
              <p:nvPr/>
            </p:nvSpPr>
            <p:spPr>
              <a:xfrm>
                <a:off x="1234524" y="4402934"/>
                <a:ext cx="701793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charset="0"/>
                    <a:ea typeface="SamsungOne-400" panose="020B0503030303020204" charset="0"/>
                  </a:rPr>
                  <a:t>1.4. Ai </a:t>
                </a:r>
                <a:r>
                  <a:rPr lang="en-US" altLang="ko-KR" dirty="0" err="1">
                    <a:solidFill>
                      <a:schemeClr val="bg1">
                        <a:lumMod val="65000"/>
                      </a:schemeClr>
                    </a:solidFill>
                    <a:latin typeface="SamsungOne-400" panose="020B0503030303020204" charset="0"/>
                    <a:ea typeface="SamsungOne-400" panose="020B0503030303020204" charset="0"/>
                  </a:rPr>
                  <a:t>đồng</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tình</a:t>
                </a:r>
                <a:r>
                  <a:rPr lang="en-US" altLang="ko-KR" dirty="0">
                    <a:solidFill>
                      <a:schemeClr val="bg1">
                        <a:lumMod val="65000"/>
                      </a:schemeClr>
                    </a:solidFill>
                    <a:latin typeface="SamsungOne-400" panose="020B0503030303020204" charset="0"/>
                    <a:ea typeface="SamsungOne-400" panose="020B0503030303020204" charset="0"/>
                  </a:rPr>
                  <a:t> với ý </a:t>
                </a:r>
                <a:r>
                  <a:rPr lang="en-US" altLang="ko-KR" dirty="0" err="1">
                    <a:solidFill>
                      <a:schemeClr val="bg1">
                        <a:lumMod val="65000"/>
                      </a:schemeClr>
                    </a:solidFill>
                    <a:latin typeface="SamsungOne-400" panose="020B0503030303020204" charset="0"/>
                    <a:ea typeface="SamsungOne-400" panose="020B0503030303020204" charset="0"/>
                  </a:rPr>
                  <a:t>nghĩa</a:t>
                </a:r>
                <a:r>
                  <a:rPr lang="en-US" altLang="ko-KR" dirty="0">
                    <a:solidFill>
                      <a:schemeClr val="bg1">
                        <a:lumMod val="65000"/>
                      </a:schemeClr>
                    </a:solidFill>
                    <a:latin typeface="SamsungOne-400" panose="020B0503030303020204" charset="0"/>
                    <a:ea typeface="SamsungOne-400" panose="020B0503030303020204" charset="0"/>
                  </a:rPr>
                  <a:t> mà bạn </a:t>
                </a:r>
                <a:r>
                  <a:rPr lang="en-US" altLang="ko-KR" dirty="0" err="1">
                    <a:solidFill>
                      <a:schemeClr val="bg1">
                        <a:lumMod val="65000"/>
                      </a:schemeClr>
                    </a:solidFill>
                    <a:latin typeface="SamsungOne-400" panose="020B0503030303020204" charset="0"/>
                    <a:ea typeface="SamsungOne-400" panose="020B0503030303020204" charset="0"/>
                  </a:rPr>
                  <a:t>đã</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tạo</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ra</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và</a:t>
                </a:r>
                <a:r>
                  <a:rPr lang="en-US" altLang="ko-KR" dirty="0">
                    <a:solidFill>
                      <a:schemeClr val="bg1">
                        <a:lumMod val="65000"/>
                      </a:schemeClr>
                    </a:solidFill>
                    <a:latin typeface="SamsungOne-400" panose="020B0503030303020204" charset="0"/>
                    <a:ea typeface="SamsungOne-400" panose="020B0503030303020204" charset="0"/>
                  </a:rPr>
                  <a:t> ai </a:t>
                </a:r>
                <a:r>
                  <a:rPr lang="en-US" altLang="ko-KR" dirty="0" err="1">
                    <a:solidFill>
                      <a:schemeClr val="bg1">
                        <a:lumMod val="65000"/>
                      </a:schemeClr>
                    </a:solidFill>
                    <a:latin typeface="SamsungOne-400" panose="020B0503030303020204" charset="0"/>
                    <a:ea typeface="SamsungOne-400" panose="020B0503030303020204" charset="0"/>
                  </a:rPr>
                  <a:t>sẽ</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mua</a:t>
                </a:r>
                <a:r>
                  <a:rPr lang="en-US" altLang="ko-KR" dirty="0">
                    <a:solidFill>
                      <a:schemeClr val="bg1">
                        <a:lumMod val="65000"/>
                      </a:schemeClr>
                    </a:solidFill>
                    <a:latin typeface="SamsungOne-400" panose="020B0503030303020204" charset="0"/>
                    <a:ea typeface="SamsungOne-400" panose="020B0503030303020204" charset="0"/>
                  </a:rPr>
                  <a:t> “ý </a:t>
                </a:r>
                <a:r>
                  <a:rPr lang="en-US" altLang="ko-KR" dirty="0" err="1">
                    <a:solidFill>
                      <a:schemeClr val="bg1">
                        <a:lumMod val="65000"/>
                      </a:schemeClr>
                    </a:solidFill>
                    <a:latin typeface="SamsungOne-400" panose="020B0503030303020204" charset="0"/>
                    <a:ea typeface="SamsungOne-400" panose="020B0503030303020204" charset="0"/>
                  </a:rPr>
                  <a:t>nghĩa</a:t>
                </a:r>
                <a:r>
                  <a:rPr lang="en-US" altLang="ko-KR" dirty="0">
                    <a:solidFill>
                      <a:schemeClr val="bg1">
                        <a:lumMod val="65000"/>
                      </a:schemeClr>
                    </a:solidFill>
                    <a:latin typeface="SamsungOne-400" panose="020B0503030303020204" charset="0"/>
                    <a:ea typeface="SamsungOne-400" panose="020B0503030303020204" charset="0"/>
                  </a:rPr>
                  <a:t>” </a:t>
                </a:r>
                <a:r>
                  <a:rPr lang="en-US" altLang="ko-KR" dirty="0" err="1">
                    <a:solidFill>
                      <a:schemeClr val="bg1">
                        <a:lumMod val="65000"/>
                      </a:schemeClr>
                    </a:solidFill>
                    <a:latin typeface="SamsungOne-400" panose="020B0503030303020204" charset="0"/>
                    <a:ea typeface="SamsungOne-400" panose="020B0503030303020204" charset="0"/>
                  </a:rPr>
                  <a:t>đó</a:t>
                </a:r>
                <a:r>
                  <a:rPr lang="en-US" altLang="ko-KR" dirty="0">
                    <a:solidFill>
                      <a:schemeClr val="bg1">
                        <a:lumMod val="65000"/>
                      </a:schemeClr>
                    </a:solidFill>
                    <a:latin typeface="SamsungOne-400" panose="020B0503030303020204" charset="0"/>
                    <a:ea typeface="SamsungOne-400" panose="020B0503030303020204" charset="0"/>
                  </a:rPr>
                  <a:t>?</a:t>
                </a:r>
              </a:p>
            </p:txBody>
          </p:sp>
          <p:sp>
            <p:nvSpPr>
              <p:cNvPr id="22" name="직사각형 21">
                <a:extLst>
                  <a:ext uri="{FF2B5EF4-FFF2-40B4-BE49-F238E27FC236}">
                    <a16:creationId xmlns:a16="http://schemas.microsoft.com/office/drawing/2014/main" id="{42D16157-71AB-4EEC-81F2-DE5463F000C0}"/>
                  </a:ext>
                </a:extLst>
              </p:cNvPr>
              <p:cNvSpPr/>
              <p:nvPr/>
            </p:nvSpPr>
            <p:spPr>
              <a:xfrm>
                <a:off x="1051644" y="440176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grpSp>
    </p:spTree>
    <p:extLst>
      <p:ext uri="{BB962C8B-B14F-4D97-AF65-F5344CB8AC3E}">
        <p14:creationId xmlns:p14="http://schemas.microsoft.com/office/powerpoint/2010/main" val="3849268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EDE3E7D2-FE40-4BAF-9EAA-1E617E7DD9EB}"/>
              </a:ext>
            </a:extLst>
          </p:cNvPr>
          <p:cNvGrpSpPr/>
          <p:nvPr/>
        </p:nvGrpSpPr>
        <p:grpSpPr>
          <a:xfrm>
            <a:off x="558800" y="1912646"/>
            <a:ext cx="8785225" cy="215444"/>
            <a:chOff x="1027113" y="2045625"/>
            <a:chExt cx="8785225" cy="215444"/>
          </a:xfrm>
        </p:grpSpPr>
        <p:sp>
          <p:nvSpPr>
            <p:cNvPr id="21" name="직사각형 20">
              <a:extLst>
                <a:ext uri="{FF2B5EF4-FFF2-40B4-BE49-F238E27FC236}">
                  <a16:creationId xmlns:a16="http://schemas.microsoft.com/office/drawing/2014/main" id="{747FB320-C528-48D8-BABE-87735A4F8A4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2" name="직사각형 21">
              <a:extLst>
                <a:ext uri="{FF2B5EF4-FFF2-40B4-BE49-F238E27FC236}">
                  <a16:creationId xmlns:a16="http://schemas.microsoft.com/office/drawing/2014/main" id="{90C5FD22-7CF4-4B63-9198-F4BAB2D225E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rPr>
                <a:t>③</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Bạn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ra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ý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nghĩa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gì</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những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tin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đã</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thập</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23" name="TextBox 22">
            <a:extLst>
              <a:ext uri="{FF2B5EF4-FFF2-40B4-BE49-F238E27FC236}">
                <a16:creationId xmlns:a16="http://schemas.microsoft.com/office/drawing/2014/main" id="{BD6FF5A3-BE80-4FC1-95E9-2F4AEB33A8ED}"/>
              </a:ext>
            </a:extLst>
          </p:cNvPr>
          <p:cNvSpPr txBox="1"/>
          <p:nvPr/>
        </p:nvSpPr>
        <p:spPr>
          <a:xfrm>
            <a:off x="2412405" y="2327695"/>
            <a:ext cx="5893048" cy="1199944"/>
          </a:xfrm>
          <a:prstGeom prst="rect">
            <a:avLst/>
          </a:prstGeom>
          <a:noFill/>
        </p:spPr>
        <p:txBody>
          <a:bodyPr wrap="square" rtlCol="0">
            <a:spAutoFit/>
            <a:scene3d>
              <a:camera prst="orthographicFront"/>
              <a:lightRig rig="threePt" dir="t"/>
            </a:scene3d>
            <a:sp3d>
              <a:bevelT w="0" h="6350"/>
            </a:sp3d>
          </a:bodyPr>
          <a:lstStyle/>
          <a:p>
            <a:pPr marL="355600" lvl="1" indent="-179388">
              <a:buClr>
                <a:srgbClr val="193EB0"/>
              </a:buClr>
              <a:buFont typeface="Arial" panose="020B0604020202020204" pitchFamily="34" charset="0"/>
              <a:buChar char="•"/>
              <a:defRP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Hệ thống chiếu sáng		              Energy Saving</a:t>
            </a:r>
          </a:p>
          <a:p>
            <a:pPr marL="355600" lvl="1" indent="-179388">
              <a:buClr>
                <a:srgbClr val="193EB0"/>
              </a:buClr>
              <a:buFont typeface="Arial" panose="020B0604020202020204" pitchFamily="34" charset="0"/>
              <a:buChar char="•"/>
              <a:defRP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Bộ điều nhiệt/Hệ thống báo động	              Môi trường lành mạnh và dễ chịu</a:t>
            </a:r>
          </a:p>
          <a:p>
            <a:pPr marL="355600" lvl="1" indent="-179388">
              <a:buClr>
                <a:srgbClr val="193EB0"/>
              </a:buClr>
              <a:buFont typeface="Arial" panose="020B0604020202020204" pitchFamily="34" charset="0"/>
              <a:buChar char="•"/>
              <a:defRP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An ninh gia đình 		              Ngăn chặn hành vi phạm tội</a:t>
            </a:r>
          </a:p>
          <a:p>
            <a:pPr marL="355600" lvl="1" indent="-179388">
              <a:buClr>
                <a:srgbClr val="193EB0"/>
              </a:buClr>
              <a:buFont typeface="Arial" panose="020B0604020202020204" pitchFamily="34" charset="0"/>
              <a:buChar char="•"/>
              <a:defRP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Thiết bị thông minh		              Tiết kiệm năng lượng, Dễ sử dụng</a:t>
            </a:r>
          </a:p>
          <a:p>
            <a:pPr marL="355600" lvl="1" indent="-179388">
              <a:buClr>
                <a:srgbClr val="193EB0"/>
              </a:buClr>
              <a:buFont typeface="Arial" panose="020B0604020202020204" pitchFamily="34" charset="0"/>
              <a:buChar char="•"/>
              <a:defRP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p>
          <a:p>
            <a:pPr marL="355600" lvl="1" indent="-179388">
              <a:buClr>
                <a:srgbClr val="193EB0"/>
              </a:buClr>
              <a:buFont typeface="Arial" panose="020B0604020202020204" pitchFamily="34" charset="0"/>
              <a:buChar char="•"/>
              <a:defRP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p>
        </p:txBody>
      </p:sp>
      <p:sp>
        <p:nvSpPr>
          <p:cNvPr id="24" name="화살표: 오른쪽 25">
            <a:extLst>
              <a:ext uri="{FF2B5EF4-FFF2-40B4-BE49-F238E27FC236}">
                <a16:creationId xmlns:a16="http://schemas.microsoft.com/office/drawing/2014/main" id="{B1645FDA-079D-43A3-BD11-D7432F9C2F60}"/>
              </a:ext>
            </a:extLst>
          </p:cNvPr>
          <p:cNvSpPr/>
          <p:nvPr/>
        </p:nvSpPr>
        <p:spPr>
          <a:xfrm>
            <a:off x="5141443" y="2621004"/>
            <a:ext cx="373114" cy="613327"/>
          </a:xfrm>
          <a:prstGeom prst="rightArrow">
            <a:avLst/>
          </a:prstGeom>
          <a:gradFill flip="none" rotWithShape="1">
            <a:gsLst>
              <a:gs pos="0">
                <a:schemeClr val="accent1">
                  <a:lumMod val="5000"/>
                  <a:lumOff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defRPr/>
            </a:pPr>
            <a:endParaRPr lang="ko-KR" altLang="en-US" sz="1600">
              <a:solidFill>
                <a:prstClr val="white"/>
              </a:solidFill>
              <a:latin typeface="Calibri" panose="020F0502020204030204"/>
              <a:ea typeface="맑은 고딕" panose="020B0503020000020004" pitchFamily="50" charset="-127"/>
            </a:endParaRPr>
          </a:p>
        </p:txBody>
      </p:sp>
      <p:grpSp>
        <p:nvGrpSpPr>
          <p:cNvPr id="2" name="그룹 1"/>
          <p:cNvGrpSpPr/>
          <p:nvPr/>
        </p:nvGrpSpPr>
        <p:grpSpPr>
          <a:xfrm>
            <a:off x="719868" y="2327694"/>
            <a:ext cx="1596112" cy="3400944"/>
            <a:chOff x="719868" y="2327694"/>
            <a:chExt cx="1596112" cy="3400944"/>
          </a:xfrm>
        </p:grpSpPr>
        <p:sp>
          <p:nvSpPr>
            <p:cNvPr id="37" name="화살표: 아래쪽 26">
              <a:extLst>
                <a:ext uri="{FF2B5EF4-FFF2-40B4-BE49-F238E27FC236}">
                  <a16:creationId xmlns:a16="http://schemas.microsoft.com/office/drawing/2014/main" id="{A53440BF-0EB3-45B2-B45B-2C973D0AD730}"/>
                </a:ext>
              </a:extLst>
            </p:cNvPr>
            <p:cNvSpPr/>
            <p:nvPr/>
          </p:nvSpPr>
          <p:spPr>
            <a:xfrm>
              <a:off x="1362372" y="3956271"/>
              <a:ext cx="311105" cy="223848"/>
            </a:xfrm>
            <a:prstGeom prst="downArrow">
              <a:avLst/>
            </a:prstGeom>
            <a:solidFill>
              <a:srgbClr val="193EB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scene3d>
                <a:camera prst="orthographicFront"/>
                <a:lightRig rig="threePt" dir="t"/>
              </a:scene3d>
              <a:sp3d>
                <a:bevelT w="0" h="6350"/>
              </a:sp3d>
            </a:bodyPr>
            <a:lstStyle/>
            <a:p>
              <a:pPr algn="ctr" defTabSz="914126"/>
              <a:endParaRPr lang="ko-KR" altLang="en-US" sz="1799">
                <a:solidFill>
                  <a:prstClr val="white"/>
                </a:solidFill>
                <a:latin typeface="Calibri" panose="020F0502020204030204"/>
                <a:ea typeface="맑은 고딕" panose="020B0503020000020004" pitchFamily="50" charset="-127"/>
              </a:endParaRPr>
            </a:p>
          </p:txBody>
        </p:sp>
        <p:sp>
          <p:nvSpPr>
            <p:cNvPr id="38" name="사다리꼴 37">
              <a:extLst>
                <a:ext uri="{FF2B5EF4-FFF2-40B4-BE49-F238E27FC236}">
                  <a16:creationId xmlns:a16="http://schemas.microsoft.com/office/drawing/2014/main" id="{56389C65-8784-4EE5-9AB5-4BDC7DF3FC21}"/>
                </a:ext>
              </a:extLst>
            </p:cNvPr>
            <p:cNvSpPr/>
            <p:nvPr/>
          </p:nvSpPr>
          <p:spPr>
            <a:xfrm>
              <a:off x="719868" y="4206780"/>
              <a:ext cx="1596112" cy="1322254"/>
            </a:xfrm>
            <a:prstGeom prst="trapezoid">
              <a:avLst/>
            </a:prstGeom>
            <a:blipFill>
              <a:blip r:embed="rId2"/>
              <a:stretch>
                <a:fillRect/>
              </a:stretch>
            </a:blip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defRPr/>
              </a:pPr>
              <a:endParaRPr lang="ko-KR" altLang="en-US" sz="1799">
                <a:solidFill>
                  <a:prstClr val="white"/>
                </a:solidFill>
                <a:latin typeface="Calibri" panose="020F0502020204030204"/>
                <a:ea typeface="맑은 고딕" panose="020B0503020000020004" pitchFamily="50" charset="-127"/>
              </a:endParaRPr>
            </a:p>
          </p:txBody>
        </p:sp>
        <p:sp>
          <p:nvSpPr>
            <p:cNvPr id="39" name="직사각형 38">
              <a:extLst>
                <a:ext uri="{FF2B5EF4-FFF2-40B4-BE49-F238E27FC236}">
                  <a16:creationId xmlns:a16="http://schemas.microsoft.com/office/drawing/2014/main" id="{E30A6C98-3373-4D61-9F67-6EB0E52210D5}"/>
                </a:ext>
              </a:extLst>
            </p:cNvPr>
            <p:cNvSpPr/>
            <p:nvPr/>
          </p:nvSpPr>
          <p:spPr>
            <a:xfrm>
              <a:off x="884252" y="5567055"/>
              <a:ext cx="1267833"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600"/>
                </a:spcAft>
              </a:pPr>
              <a:r>
                <a:rPr lang="en-US" altLang="ko-KR" sz="1050" b="1" dirty="0" err="1">
                  <a:solidFill>
                    <a:schemeClr val="tx1">
                      <a:lumMod val="85000"/>
                      <a:lumOff val="15000"/>
                    </a:schemeClr>
                  </a:solidFill>
                  <a:latin typeface="SamsungOne-400" panose="020B0503030303020204" charset="0"/>
                  <a:ea typeface="SamsungOne-400" panose="020B0503030303020204" charset="0"/>
                </a:rPr>
                <a:t>Chăm</a:t>
              </a:r>
              <a:r>
                <a:rPr lang="en-US" altLang="ko-KR" sz="1050" b="1" dirty="0">
                  <a:solidFill>
                    <a:schemeClr val="tx1">
                      <a:lumMod val="85000"/>
                      <a:lumOff val="15000"/>
                    </a:schemeClr>
                  </a:solidFill>
                  <a:latin typeface="SamsungOne-400" panose="020B0503030303020204" charset="0"/>
                  <a:ea typeface="SamsungOne-400" panose="020B0503030303020204" charset="0"/>
                </a:rPr>
                <a:t> </a:t>
              </a:r>
              <a:r>
                <a:rPr lang="en-US" altLang="ko-KR" sz="1050" b="1" dirty="0" err="1">
                  <a:solidFill>
                    <a:schemeClr val="tx1">
                      <a:lumMod val="85000"/>
                      <a:lumOff val="15000"/>
                    </a:schemeClr>
                  </a:solidFill>
                  <a:latin typeface="SamsungOne-400" panose="020B0503030303020204" charset="0"/>
                  <a:ea typeface="SamsungOne-400" panose="020B0503030303020204" charset="0"/>
                </a:rPr>
                <a:t>sóc</a:t>
              </a:r>
              <a:r>
                <a:rPr lang="en-US" altLang="ko-KR" sz="1050" b="1" dirty="0">
                  <a:solidFill>
                    <a:schemeClr val="tx1">
                      <a:lumMod val="85000"/>
                      <a:lumOff val="15000"/>
                    </a:schemeClr>
                  </a:solidFill>
                  <a:latin typeface="SamsungOne-400" panose="020B0503030303020204" charset="0"/>
                  <a:ea typeface="SamsungOne-400" panose="020B0503030303020204" charset="0"/>
                </a:rPr>
                <a:t> </a:t>
              </a:r>
              <a:r>
                <a:rPr lang="en-US" altLang="ko-KR" sz="1050" b="1" dirty="0" err="1">
                  <a:solidFill>
                    <a:schemeClr val="tx1">
                      <a:lumMod val="85000"/>
                      <a:lumOff val="15000"/>
                    </a:schemeClr>
                  </a:solidFill>
                  <a:latin typeface="SamsungOne-400" panose="020B0503030303020204" charset="0"/>
                  <a:ea typeface="SamsungOne-400" panose="020B0503030303020204" charset="0"/>
                </a:rPr>
                <a:t>sức</a:t>
              </a:r>
              <a:r>
                <a:rPr lang="en-US" altLang="ko-KR" sz="1050" b="1" dirty="0">
                  <a:solidFill>
                    <a:schemeClr val="tx1">
                      <a:lumMod val="85000"/>
                      <a:lumOff val="15000"/>
                    </a:schemeClr>
                  </a:solidFill>
                  <a:latin typeface="SamsungOne-400" panose="020B0503030303020204" charset="0"/>
                  <a:ea typeface="SamsungOne-400" panose="020B0503030303020204" charset="0"/>
                </a:rPr>
                <a:t> </a:t>
              </a:r>
              <a:r>
                <a:rPr lang="en-US" altLang="ko-KR" sz="1050" b="1" dirty="0" err="1">
                  <a:solidFill>
                    <a:schemeClr val="tx1">
                      <a:lumMod val="85000"/>
                      <a:lumOff val="15000"/>
                    </a:schemeClr>
                  </a:solidFill>
                  <a:latin typeface="SamsungOne-400" panose="020B0503030303020204" charset="0"/>
                  <a:ea typeface="SamsungOne-400" panose="020B0503030303020204" charset="0"/>
                </a:rPr>
                <a:t>khỏe</a:t>
              </a:r>
              <a:endParaRPr lang="ko-KR" altLang="en-US" sz="1050" b="1" dirty="0">
                <a:solidFill>
                  <a:schemeClr val="tx1">
                    <a:lumMod val="85000"/>
                    <a:lumOff val="15000"/>
                  </a:schemeClr>
                </a:solidFill>
                <a:latin typeface="SamsungOne-400" panose="020B0503030303020204" charset="0"/>
              </a:endParaRPr>
            </a:p>
          </p:txBody>
        </p:sp>
        <p:sp>
          <p:nvSpPr>
            <p:cNvPr id="40" name="직사각형 39">
              <a:extLst>
                <a:ext uri="{FF2B5EF4-FFF2-40B4-BE49-F238E27FC236}">
                  <a16:creationId xmlns:a16="http://schemas.microsoft.com/office/drawing/2014/main" id="{B2768487-7987-4DEE-8A5F-4246537ED764}"/>
                </a:ext>
              </a:extLst>
            </p:cNvPr>
            <p:cNvSpPr/>
            <p:nvPr/>
          </p:nvSpPr>
          <p:spPr>
            <a:xfrm>
              <a:off x="789815" y="2327694"/>
              <a:ext cx="1414225" cy="1322254"/>
            </a:xfrm>
            <a:prstGeom prst="rect">
              <a:avLst/>
            </a:prstGeom>
            <a:blipFill>
              <a:blip r:embed="rId3"/>
              <a:stretch>
                <a:fillRect/>
              </a:stretch>
            </a:blipFill>
            <a:ln>
              <a:solidFill>
                <a:srgbClr val="99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defRPr/>
              </a:pPr>
              <a:endParaRPr lang="ko-KR" altLang="en-US" sz="1799">
                <a:solidFill>
                  <a:prstClr val="white"/>
                </a:solidFill>
                <a:latin typeface="Calibri" panose="020F0502020204030204"/>
                <a:ea typeface="맑은 고딕" panose="020B0503020000020004" pitchFamily="50" charset="-127"/>
              </a:endParaRPr>
            </a:p>
          </p:txBody>
        </p:sp>
        <p:sp>
          <p:nvSpPr>
            <p:cNvPr id="41" name="직사각형 40">
              <a:extLst>
                <a:ext uri="{FF2B5EF4-FFF2-40B4-BE49-F238E27FC236}">
                  <a16:creationId xmlns:a16="http://schemas.microsoft.com/office/drawing/2014/main" id="{D541204A-B6B4-4A9D-A908-FDD97011B211}"/>
                </a:ext>
              </a:extLst>
            </p:cNvPr>
            <p:cNvSpPr/>
            <p:nvPr/>
          </p:nvSpPr>
          <p:spPr>
            <a:xfrm>
              <a:off x="950420" y="3700748"/>
              <a:ext cx="1128929"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600"/>
                </a:spcAft>
              </a:pPr>
              <a:r>
                <a:rPr lang="en-US" altLang="ko-KR" sz="1050" b="1" dirty="0">
                  <a:solidFill>
                    <a:schemeClr val="tx1">
                      <a:lumMod val="85000"/>
                      <a:lumOff val="15000"/>
                    </a:schemeClr>
                  </a:solidFill>
                  <a:latin typeface="SamsungOne-400" panose="020B0503030303020204" charset="0"/>
                  <a:ea typeface="SamsungOne-400" panose="020B0503030303020204" charset="0"/>
                </a:rPr>
                <a:t>Nhà </a:t>
              </a:r>
              <a:r>
                <a:rPr lang="en-US" altLang="ko-KR" sz="1050" b="1" dirty="0" err="1">
                  <a:solidFill>
                    <a:schemeClr val="tx1">
                      <a:lumMod val="85000"/>
                      <a:lumOff val="15000"/>
                    </a:schemeClr>
                  </a:solidFill>
                  <a:latin typeface="SamsungOne-400" panose="020B0503030303020204" charset="0"/>
                  <a:ea typeface="SamsungOne-400" panose="020B0503030303020204" charset="0"/>
                </a:rPr>
                <a:t>thông</a:t>
              </a:r>
              <a:r>
                <a:rPr lang="en-US" altLang="ko-KR" sz="1050" b="1" dirty="0">
                  <a:solidFill>
                    <a:schemeClr val="tx1">
                      <a:lumMod val="85000"/>
                      <a:lumOff val="15000"/>
                    </a:schemeClr>
                  </a:solidFill>
                  <a:latin typeface="SamsungOne-400" panose="020B0503030303020204" charset="0"/>
                  <a:ea typeface="SamsungOne-400" panose="020B0503030303020204" charset="0"/>
                </a:rPr>
                <a:t> </a:t>
              </a:r>
              <a:r>
                <a:rPr lang="en-US" altLang="ko-KR" sz="1050" b="1" dirty="0" err="1">
                  <a:solidFill>
                    <a:schemeClr val="tx1">
                      <a:lumMod val="85000"/>
                      <a:lumOff val="15000"/>
                    </a:schemeClr>
                  </a:solidFill>
                  <a:latin typeface="SamsungOne-400" panose="020B0503030303020204" charset="0"/>
                  <a:ea typeface="SamsungOne-400" panose="020B0503030303020204" charset="0"/>
                </a:rPr>
                <a:t>minh</a:t>
              </a:r>
              <a:endParaRPr lang="ko-KR" altLang="en-US" sz="1050" b="1" dirty="0">
                <a:solidFill>
                  <a:schemeClr val="tx1">
                    <a:lumMod val="85000"/>
                    <a:lumOff val="15000"/>
                  </a:schemeClr>
                </a:solidFill>
                <a:latin typeface="SamsungOne-400" panose="020B0503030303020204" charset="0"/>
              </a:endParaRPr>
            </a:p>
          </p:txBody>
        </p:sp>
      </p:grpSp>
      <p:sp>
        <p:nvSpPr>
          <p:cNvPr id="42" name="TextBox 41">
            <a:extLst>
              <a:ext uri="{FF2B5EF4-FFF2-40B4-BE49-F238E27FC236}">
                <a16:creationId xmlns:a16="http://schemas.microsoft.com/office/drawing/2014/main" id="{04C3BB0F-2351-4633-B1EC-1766648EBB56}"/>
              </a:ext>
            </a:extLst>
          </p:cNvPr>
          <p:cNvSpPr txBox="1"/>
          <p:nvPr/>
        </p:nvSpPr>
        <p:spPr>
          <a:xfrm>
            <a:off x="2412405" y="4206781"/>
            <a:ext cx="6807154" cy="1200329"/>
          </a:xfrm>
          <a:prstGeom prst="rect">
            <a:avLst/>
          </a:prstGeom>
          <a:noFill/>
        </p:spPr>
        <p:txBody>
          <a:bodyPr wrap="square" rtlCol="0">
            <a:spAutoFit/>
            <a:scene3d>
              <a:camera prst="orthographicFront"/>
              <a:lightRig rig="threePt" dir="t"/>
            </a:scene3d>
            <a:sp3d>
              <a:bevelT w="0" h="6350"/>
            </a:sp3d>
          </a:bodyPr>
          <a:lstStyle/>
          <a:p>
            <a:pPr marL="355600" lvl="1" indent="-179388">
              <a:buClr>
                <a:srgbClr val="193EB0"/>
              </a:buClr>
              <a:buFont typeface="Arial" panose="020B0604020202020204" pitchFamily="34" charset="0"/>
              <a:buChar char="•"/>
              <a:defRP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Thừa cân		             Ngăn chặn béo phì	           </a:t>
            </a:r>
          </a:p>
          <a:p>
            <a:pPr marL="355600" lvl="1" indent="-179388">
              <a:buClr>
                <a:srgbClr val="193EB0"/>
              </a:buClr>
              <a:buFont typeface="Arial" panose="020B0604020202020204" pitchFamily="34" charset="0"/>
              <a:buChar char="•"/>
              <a:defRP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Hút thuốc		             Hạn chế lượng thuốc lá để có sức khỏe tốt</a:t>
            </a:r>
          </a:p>
          <a:p>
            <a:pPr marL="355600" lvl="1" indent="-179388">
              <a:buClr>
                <a:srgbClr val="193EB0"/>
              </a:buClr>
              <a:buFont typeface="Arial" panose="020B0604020202020204" pitchFamily="34" charset="0"/>
              <a:buChar char="•"/>
              <a:defRP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Huyết áp cao	     	             Ngăn chặn huyết áp cao</a:t>
            </a:r>
          </a:p>
          <a:p>
            <a:pPr marL="355600" lvl="1" indent="-179388">
              <a:buClr>
                <a:srgbClr val="193EB0"/>
              </a:buClr>
              <a:buFont typeface="Arial" panose="020B0604020202020204" pitchFamily="34" charset="0"/>
              <a:buChar char="•"/>
              <a:defRP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Bệnh chuyển hóa		             Ngăn chặn các bệnh chuyển hóa</a:t>
            </a:r>
          </a:p>
          <a:p>
            <a:pPr marL="355600" lvl="1" indent="-179388">
              <a:buClr>
                <a:srgbClr val="193EB0"/>
              </a:buClr>
              <a:buFont typeface="Arial" panose="020B0604020202020204" pitchFamily="34" charset="0"/>
              <a:buChar char="•"/>
              <a:defRP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p>
          <a:p>
            <a:pPr marL="355600" lvl="1" indent="-179388">
              <a:buClr>
                <a:srgbClr val="193EB0"/>
              </a:buClr>
              <a:buFont typeface="Arial" panose="020B0604020202020204" pitchFamily="34" charset="0"/>
              <a:buChar char="•"/>
              <a:defRP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43" name="화살표: 오른쪽 35">
            <a:extLst>
              <a:ext uri="{FF2B5EF4-FFF2-40B4-BE49-F238E27FC236}">
                <a16:creationId xmlns:a16="http://schemas.microsoft.com/office/drawing/2014/main" id="{BA6B0FA3-EEDD-489B-B445-89A2EE8FA4C1}"/>
              </a:ext>
            </a:extLst>
          </p:cNvPr>
          <p:cNvSpPr/>
          <p:nvPr/>
        </p:nvSpPr>
        <p:spPr>
          <a:xfrm>
            <a:off x="5141443" y="4254580"/>
            <a:ext cx="373114" cy="613327"/>
          </a:xfrm>
          <a:prstGeom prst="rightArrow">
            <a:avLst/>
          </a:prstGeom>
          <a:gradFill flip="none" rotWithShape="1">
            <a:gsLst>
              <a:gs pos="0">
                <a:schemeClr val="accent1">
                  <a:lumMod val="5000"/>
                  <a:lumOff val="9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defTabSz="914126">
              <a:defRPr/>
            </a:pPr>
            <a:endParaRPr lang="ko-KR" altLang="en-US" sz="1600">
              <a:solidFill>
                <a:prstClr val="white"/>
              </a:solidFill>
              <a:latin typeface="Calibri" panose="020F0502020204030204"/>
              <a:ea typeface="맑은 고딕" panose="020B0503020000020004" pitchFamily="50" charset="-127"/>
            </a:endParaRPr>
          </a:p>
        </p:txBody>
      </p:sp>
      <p:grpSp>
        <p:nvGrpSpPr>
          <p:cNvPr id="26" name="그룹 25"/>
          <p:cNvGrpSpPr/>
          <p:nvPr/>
        </p:nvGrpSpPr>
        <p:grpSpPr>
          <a:xfrm>
            <a:off x="416128" y="447433"/>
            <a:ext cx="9051872" cy="276999"/>
            <a:chOff x="416128" y="447433"/>
            <a:chExt cx="9051872" cy="276999"/>
          </a:xfrm>
        </p:grpSpPr>
        <p:sp>
          <p:nvSpPr>
            <p:cNvPr id="27" name="직사각형 26">
              <a:extLst>
                <a:ext uri="{FF2B5EF4-FFF2-40B4-BE49-F238E27FC236}">
                  <a16:creationId xmlns:a16="http://schemas.microsoft.com/office/drawing/2014/main" id="{FDBCCCD9-3D61-4AED-A85D-EB4EB056EEDD}"/>
                </a:ext>
              </a:extLst>
            </p:cNvPr>
            <p:cNvSpPr/>
            <p:nvPr/>
          </p:nvSpPr>
          <p:spPr>
            <a:xfrm>
              <a:off x="416128" y="447433"/>
              <a:ext cx="810303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a:spcAft>
                  <a:spcPts val="600"/>
                </a:spcAft>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Bạn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có</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thể</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tạo</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ra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ý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nghĩa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gì</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từ</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những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thông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tin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đã</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thập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28" name="직사각형 27">
              <a:extLst>
                <a:ext uri="{FF2B5EF4-FFF2-40B4-BE49-F238E27FC236}">
                  <a16:creationId xmlns:a16="http://schemas.microsoft.com/office/drawing/2014/main" id="{A723081D-DCA1-49DA-BB70-16D9367DD572}"/>
                </a:ext>
              </a:extLst>
            </p:cNvPr>
            <p:cNvSpPr/>
            <p:nvPr/>
          </p:nvSpPr>
          <p:spPr>
            <a:xfrm>
              <a:off x="8674461" y="462822"/>
              <a:ext cx="793539" cy="246221"/>
            </a:xfrm>
            <a:prstGeom prst="rect">
              <a:avLst/>
            </a:prstGeom>
          </p:spPr>
          <p:txBody>
            <a:bodyPr wrap="square" lIns="0" tIns="0" rIns="0" bIns="0">
              <a:spAutoFit/>
            </a:bodyPr>
            <a:lstStyle/>
            <a:p>
              <a:pPr algn="r" defTabSz="457200">
                <a:defRPr/>
              </a:pP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32" name="직사각형 31">
            <a:extLst>
              <a:ext uri="{FF2B5EF4-FFF2-40B4-BE49-F238E27FC236}">
                <a16:creationId xmlns:a16="http://schemas.microsoft.com/office/drawing/2014/main" id="{63CFEA5D-13A4-4869-9046-BEEF6B820D50}"/>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Medium" pitchFamily="2" charset="77"/>
                <a:ea typeface="iCiel Samsung Sharp Sans Regular" pitchFamily="2" charset="77"/>
                <a:cs typeface="iCiel Samsung Sharp Sans Regular" pitchFamily="2" charset="77"/>
              </a:rPr>
              <a:t>Ý tưởng lên kế hoạch dịch vụ IoT</a:t>
            </a:r>
          </a:p>
        </p:txBody>
      </p:sp>
    </p:spTree>
    <p:extLst>
      <p:ext uri="{BB962C8B-B14F-4D97-AF65-F5344CB8AC3E}">
        <p14:creationId xmlns:p14="http://schemas.microsoft.com/office/powerpoint/2010/main" val="3990860360"/>
      </p:ext>
    </p:extLst>
  </p:cSld>
  <p:clrMapOvr>
    <a:masterClrMapping/>
  </p:clrMapOvr>
</p:sld>
</file>

<file path=ppt/theme/theme1.xml><?xml version="1.0" encoding="utf-8"?>
<a:theme xmlns:a="http://schemas.openxmlformats.org/drawingml/2006/main" name="SIC_Template_IoT">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IC_Template_IoT">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873</TotalTime>
  <Words>6472</Words>
  <Application>Microsoft Macintosh PowerPoint</Application>
  <PresentationFormat>Custom</PresentationFormat>
  <Paragraphs>742</Paragraphs>
  <Slides>58</Slides>
  <Notes>30</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58</vt:i4>
      </vt:variant>
    </vt:vector>
  </HeadingPairs>
  <TitlesOfParts>
    <vt:vector size="75" baseType="lpstr">
      <vt:lpstr>KoPub돋움체 Bold</vt:lpstr>
      <vt:lpstr>Aharoni</vt:lpstr>
      <vt:lpstr>SamsungOne 400</vt:lpstr>
      <vt:lpstr>Arial</vt:lpstr>
      <vt:lpstr>iCiel Samsung Sharp Sans Medium</vt:lpstr>
      <vt:lpstr>-윤고딕330</vt:lpstr>
      <vt:lpstr>SamsungOne-400</vt:lpstr>
      <vt:lpstr>iCiel Samsung Sharp Sans Regular</vt:lpstr>
      <vt:lpstr>SamsungOne-700</vt:lpstr>
      <vt:lpstr>Calibri</vt:lpstr>
      <vt:lpstr>Wingdings</vt:lpstr>
      <vt:lpstr>SamsungOne-400</vt:lpstr>
      <vt:lpstr>맑은 고딕</vt:lpstr>
      <vt:lpstr>iCiel Samsung Sharp Sans Bold</vt:lpstr>
      <vt:lpstr>SIC_Template_IoT</vt:lpstr>
      <vt:lpstr>1_SIC_Template_IoT</vt:lpstr>
      <vt:lpstr>디자인 사용자 지정</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Outline</dc:title>
  <dc:creator>Sung Donghyun</dc:creator>
  <cp:lastModifiedBy>Trong-Nghia Nguyen</cp:lastModifiedBy>
  <cp:revision>322</cp:revision>
  <dcterms:created xsi:type="dcterms:W3CDTF">2019-08-23T03:40:37Z</dcterms:created>
  <dcterms:modified xsi:type="dcterms:W3CDTF">2023-01-06T09:51:29Z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ies>
</file>